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9" r:id="rId2"/>
    <p:sldMasterId id="2147483714" r:id="rId3"/>
  </p:sldMasterIdLst>
  <p:notesMasterIdLst>
    <p:notesMasterId r:id="rId24"/>
  </p:notesMasterIdLst>
  <p:sldIdLst>
    <p:sldId id="1881376687" r:id="rId4"/>
    <p:sldId id="1881376685" r:id="rId5"/>
    <p:sldId id="1881376686" r:id="rId6"/>
    <p:sldId id="1881376674" r:id="rId7"/>
    <p:sldId id="1881376690" r:id="rId8"/>
    <p:sldId id="1881376688" r:id="rId9"/>
    <p:sldId id="1881376694" r:id="rId10"/>
    <p:sldId id="1881376691" r:id="rId11"/>
    <p:sldId id="1881376638" r:id="rId12"/>
    <p:sldId id="1881376673" r:id="rId13"/>
    <p:sldId id="1881376693" r:id="rId14"/>
    <p:sldId id="1881376675" r:id="rId15"/>
    <p:sldId id="1881376692" r:id="rId16"/>
    <p:sldId id="1881376695" r:id="rId17"/>
    <p:sldId id="386" r:id="rId18"/>
    <p:sldId id="1881376607" r:id="rId19"/>
    <p:sldId id="1881376668" r:id="rId20"/>
    <p:sldId id="406" r:id="rId21"/>
    <p:sldId id="423" r:id="rId22"/>
    <p:sldId id="409" r:id="rId23"/>
  </p:sldIdLst>
  <p:sldSz cx="12192000" cy="6858000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8BB3E38-0005-419C-9907-B96504FE199E}" v="91" dt="2024-12-03T18:39:07.78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4000" autoAdjust="0"/>
  </p:normalViewPr>
  <p:slideViewPr>
    <p:cSldViewPr snapToGrid="0">
      <p:cViewPr varScale="1">
        <p:scale>
          <a:sx n="84" d="100"/>
          <a:sy n="84" d="100"/>
        </p:scale>
        <p:origin x="1632" y="9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62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theme" Target="theme/theme1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erben ter Riet" userId="3ac6bf19-0280-481e-9025-ee7d4fbb1be3" providerId="ADAL" clId="{D8BB3E38-0005-419C-9907-B96504FE199E}"/>
    <pc:docChg chg="undo redo custSel addSld delSld modSld sldOrd">
      <pc:chgData name="Gerben ter Riet" userId="3ac6bf19-0280-481e-9025-ee7d4fbb1be3" providerId="ADAL" clId="{D8BB3E38-0005-419C-9907-B96504FE199E}" dt="2024-12-03T18:42:36.612" v="2800" actId="20577"/>
      <pc:docMkLst>
        <pc:docMk/>
      </pc:docMkLst>
      <pc:sldChg chg="del">
        <pc:chgData name="Gerben ter Riet" userId="3ac6bf19-0280-481e-9025-ee7d4fbb1be3" providerId="ADAL" clId="{D8BB3E38-0005-419C-9907-B96504FE199E}" dt="2024-12-03T15:42:13.637" v="308" actId="47"/>
        <pc:sldMkLst>
          <pc:docMk/>
          <pc:sldMk cId="1659470271" sldId="259"/>
        </pc:sldMkLst>
      </pc:sldChg>
      <pc:sldChg chg="addSp delSp modSp del mod modClrScheme delDesignElem chgLayout modNotesTx">
        <pc:chgData name="Gerben ter Riet" userId="3ac6bf19-0280-481e-9025-ee7d4fbb1be3" providerId="ADAL" clId="{D8BB3E38-0005-419C-9907-B96504FE199E}" dt="2024-12-03T15:53:22.217" v="457" actId="47"/>
        <pc:sldMkLst>
          <pc:docMk/>
          <pc:sldMk cId="1054803971" sldId="347"/>
        </pc:sldMkLst>
        <pc:spChg chg="add mod ord">
          <ac:chgData name="Gerben ter Riet" userId="3ac6bf19-0280-481e-9025-ee7d4fbb1be3" providerId="ADAL" clId="{D8BB3E38-0005-419C-9907-B96504FE199E}" dt="2024-12-03T15:48:16.411" v="425" actId="27636"/>
          <ac:spMkLst>
            <pc:docMk/>
            <pc:sldMk cId="1054803971" sldId="347"/>
            <ac:spMk id="3" creationId="{60E989D0-DCAA-18C1-B94C-72D4EE3E974F}"/>
          </ac:spMkLst>
        </pc:spChg>
        <pc:spChg chg="add del mod ord">
          <ac:chgData name="Gerben ter Riet" userId="3ac6bf19-0280-481e-9025-ee7d4fbb1be3" providerId="ADAL" clId="{D8BB3E38-0005-419C-9907-B96504FE199E}" dt="2024-12-03T15:46:02.263" v="355" actId="26606"/>
          <ac:spMkLst>
            <pc:docMk/>
            <pc:sldMk cId="1054803971" sldId="347"/>
            <ac:spMk id="4" creationId="{4646FFAD-E7FB-0D01-B732-AD5B049C7B18}"/>
          </ac:spMkLst>
        </pc:spChg>
        <pc:spChg chg="add mod ord">
          <ac:chgData name="Gerben ter Riet" userId="3ac6bf19-0280-481e-9025-ee7d4fbb1be3" providerId="ADAL" clId="{D8BB3E38-0005-419C-9907-B96504FE199E}" dt="2024-12-03T15:48:16.373" v="424" actId="700"/>
          <ac:spMkLst>
            <pc:docMk/>
            <pc:sldMk cId="1054803971" sldId="347"/>
            <ac:spMk id="5" creationId="{A78A9506-21F4-CE39-2347-E253068D4A96}"/>
          </ac:spMkLst>
        </pc:spChg>
        <pc:spChg chg="mod ord">
          <ac:chgData name="Gerben ter Riet" userId="3ac6bf19-0280-481e-9025-ee7d4fbb1be3" providerId="ADAL" clId="{D8BB3E38-0005-419C-9907-B96504FE199E}" dt="2024-12-03T15:46:02.263" v="355" actId="26606"/>
          <ac:spMkLst>
            <pc:docMk/>
            <pc:sldMk cId="1054803971" sldId="347"/>
            <ac:spMk id="8" creationId="{5DFF9A9F-CE8C-4BC6-9E8A-9D32FF6707C3}"/>
          </ac:spMkLst>
        </pc:spChg>
        <pc:spChg chg="add del">
          <ac:chgData name="Gerben ter Riet" userId="3ac6bf19-0280-481e-9025-ee7d4fbb1be3" providerId="ADAL" clId="{D8BB3E38-0005-419C-9907-B96504FE199E}" dt="2024-12-03T15:46:02.263" v="355" actId="26606"/>
          <ac:spMkLst>
            <pc:docMk/>
            <pc:sldMk cId="1054803971" sldId="347"/>
            <ac:spMk id="9" creationId="{658EFEC0-D2C1-25FD-A483-C0D883BA520D}"/>
          </ac:spMkLst>
        </pc:spChg>
        <pc:spChg chg="add del">
          <ac:chgData name="Gerben ter Riet" userId="3ac6bf19-0280-481e-9025-ee7d4fbb1be3" providerId="ADAL" clId="{D8BB3E38-0005-419C-9907-B96504FE199E}" dt="2024-12-03T15:45:53.113" v="350" actId="26606"/>
          <ac:spMkLst>
            <pc:docMk/>
            <pc:sldMk cId="1054803971" sldId="347"/>
            <ac:spMk id="15" creationId="{C0763A76-9F1C-4FC5-82B7-DD475DA461B2}"/>
          </ac:spMkLst>
        </pc:spChg>
        <pc:spChg chg="add del">
          <ac:chgData name="Gerben ter Riet" userId="3ac6bf19-0280-481e-9025-ee7d4fbb1be3" providerId="ADAL" clId="{D8BB3E38-0005-419C-9907-B96504FE199E}" dt="2024-12-03T15:45:53.113" v="350" actId="26606"/>
          <ac:spMkLst>
            <pc:docMk/>
            <pc:sldMk cId="1054803971" sldId="347"/>
            <ac:spMk id="17" creationId="{E81BF4F6-F2CF-4984-9D14-D6966D92F99F}"/>
          </ac:spMkLst>
        </pc:spChg>
        <pc:spChg chg="add del">
          <ac:chgData name="Gerben ter Riet" userId="3ac6bf19-0280-481e-9025-ee7d4fbb1be3" providerId="ADAL" clId="{D8BB3E38-0005-419C-9907-B96504FE199E}" dt="2024-12-03T15:45:56.717" v="352" actId="26606"/>
          <ac:spMkLst>
            <pc:docMk/>
            <pc:sldMk cId="1054803971" sldId="347"/>
            <ac:spMk id="19" creationId="{2659FDB4-FCBE-4A89-B46D-43D4FA54464D}"/>
          </ac:spMkLst>
        </pc:spChg>
        <pc:spChg chg="del">
          <ac:chgData name="Gerben ter Riet" userId="3ac6bf19-0280-481e-9025-ee7d4fbb1be3" providerId="ADAL" clId="{D8BB3E38-0005-419C-9907-B96504FE199E}" dt="2024-12-03T15:45:18.955" v="313" actId="700"/>
          <ac:spMkLst>
            <pc:docMk/>
            <pc:sldMk cId="1054803971" sldId="347"/>
            <ac:spMk id="21" creationId="{79BB35BC-D5C2-4C8B-A22A-A71E6191913B}"/>
          </ac:spMkLst>
        </pc:spChg>
        <pc:spChg chg="add del">
          <ac:chgData name="Gerben ter Riet" userId="3ac6bf19-0280-481e-9025-ee7d4fbb1be3" providerId="ADAL" clId="{D8BB3E38-0005-419C-9907-B96504FE199E}" dt="2024-12-03T15:46:02.263" v="354" actId="26606"/>
          <ac:spMkLst>
            <pc:docMk/>
            <pc:sldMk cId="1054803971" sldId="347"/>
            <ac:spMk id="24" creationId="{2659FDB4-FCBE-4A89-B46D-43D4FA54464D}"/>
          </ac:spMkLst>
        </pc:spChg>
        <pc:spChg chg="add del">
          <ac:chgData name="Gerben ter Riet" userId="3ac6bf19-0280-481e-9025-ee7d4fbb1be3" providerId="ADAL" clId="{D8BB3E38-0005-419C-9907-B96504FE199E}" dt="2024-12-03T15:47:49.204" v="404" actId="26606"/>
          <ac:spMkLst>
            <pc:docMk/>
            <pc:sldMk cId="1054803971" sldId="347"/>
            <ac:spMk id="28" creationId="{C0763A76-9F1C-4FC5-82B7-DD475DA461B2}"/>
          </ac:spMkLst>
        </pc:spChg>
        <pc:spChg chg="add del">
          <ac:chgData name="Gerben ter Riet" userId="3ac6bf19-0280-481e-9025-ee7d4fbb1be3" providerId="ADAL" clId="{D8BB3E38-0005-419C-9907-B96504FE199E}" dt="2024-12-03T15:47:49.204" v="404" actId="26606"/>
          <ac:spMkLst>
            <pc:docMk/>
            <pc:sldMk cId="1054803971" sldId="347"/>
            <ac:spMk id="29" creationId="{E81BF4F6-F2CF-4984-9D14-D6966D92F99F}"/>
          </ac:spMkLst>
        </pc:spChg>
        <pc:spChg chg="add del mod">
          <ac:chgData name="Gerben ter Riet" userId="3ac6bf19-0280-481e-9025-ee7d4fbb1be3" providerId="ADAL" clId="{D8BB3E38-0005-419C-9907-B96504FE199E}" dt="2024-12-03T15:47:49.204" v="404" actId="26606"/>
          <ac:spMkLst>
            <pc:docMk/>
            <pc:sldMk cId="1054803971" sldId="347"/>
            <ac:spMk id="30" creationId="{4646FFAD-E7FB-0D01-B732-AD5B049C7B18}"/>
          </ac:spMkLst>
        </pc:spChg>
        <pc:spChg chg="add del">
          <ac:chgData name="Gerben ter Riet" userId="3ac6bf19-0280-481e-9025-ee7d4fbb1be3" providerId="ADAL" clId="{D8BB3E38-0005-419C-9907-B96504FE199E}" dt="2024-12-03T15:48:16.373" v="424" actId="700"/>
          <ac:spMkLst>
            <pc:docMk/>
            <pc:sldMk cId="1054803971" sldId="347"/>
            <ac:spMk id="36" creationId="{2659FDB4-FCBE-4A89-B46D-43D4FA54464D}"/>
          </ac:spMkLst>
        </pc:spChg>
        <pc:graphicFrameChg chg="add del">
          <ac:chgData name="Gerben ter Riet" userId="3ac6bf19-0280-481e-9025-ee7d4fbb1be3" providerId="ADAL" clId="{D8BB3E38-0005-419C-9907-B96504FE199E}" dt="2024-12-03T15:45:56.717" v="352" actId="26606"/>
          <ac:graphicFrameMkLst>
            <pc:docMk/>
            <pc:sldMk cId="1054803971" sldId="347"/>
            <ac:graphicFrameMk id="22" creationId="{46EA0244-57B9-C758-AD9D-F2F027D6A533}"/>
          </ac:graphicFrameMkLst>
        </pc:graphicFrameChg>
        <pc:graphicFrameChg chg="add del">
          <ac:chgData name="Gerben ter Riet" userId="3ac6bf19-0280-481e-9025-ee7d4fbb1be3" providerId="ADAL" clId="{D8BB3E38-0005-419C-9907-B96504FE199E}" dt="2024-12-03T15:46:02.263" v="354" actId="26606"/>
          <ac:graphicFrameMkLst>
            <pc:docMk/>
            <pc:sldMk cId="1054803971" sldId="347"/>
            <ac:graphicFrameMk id="26" creationId="{731C25CC-3A16-E2B3-50D7-BD8BABA3B201}"/>
          </ac:graphicFrameMkLst>
        </pc:graphicFrameChg>
        <pc:graphicFrameChg chg="add mod ord">
          <ac:chgData name="Gerben ter Riet" userId="3ac6bf19-0280-481e-9025-ee7d4fbb1be3" providerId="ADAL" clId="{D8BB3E38-0005-419C-9907-B96504FE199E}" dt="2024-12-03T15:52:30.889" v="440" actId="20577"/>
          <ac:graphicFrameMkLst>
            <pc:docMk/>
            <pc:sldMk cId="1054803971" sldId="347"/>
            <ac:graphicFrameMk id="32" creationId="{8D6A5C52-6CCF-3E29-E9B1-464ADF0DE896}"/>
          </ac:graphicFrameMkLst>
        </pc:graphicFrameChg>
        <pc:picChg chg="del">
          <ac:chgData name="Gerben ter Riet" userId="3ac6bf19-0280-481e-9025-ee7d4fbb1be3" providerId="ADAL" clId="{D8BB3E38-0005-419C-9907-B96504FE199E}" dt="2024-12-03T14:38:45.215" v="0" actId="478"/>
          <ac:picMkLst>
            <pc:docMk/>
            <pc:sldMk cId="1054803971" sldId="347"/>
            <ac:picMk id="2" creationId="{BFE79F7B-75D5-E953-B9A8-D822002B71B3}"/>
          </ac:picMkLst>
        </pc:picChg>
        <pc:picChg chg="add del mod">
          <ac:chgData name="Gerben ter Riet" userId="3ac6bf19-0280-481e-9025-ee7d4fbb1be3" providerId="ADAL" clId="{D8BB3E38-0005-419C-9907-B96504FE199E}" dt="2024-12-03T15:52:56.753" v="456" actId="14100"/>
          <ac:picMkLst>
            <pc:docMk/>
            <pc:sldMk cId="1054803971" sldId="347"/>
            <ac:picMk id="7" creationId="{AB00DAC5-6663-FA07-E871-437F2CB7646C}"/>
          </ac:picMkLst>
        </pc:picChg>
        <pc:picChg chg="add del">
          <ac:chgData name="Gerben ter Riet" userId="3ac6bf19-0280-481e-9025-ee7d4fbb1be3" providerId="ADAL" clId="{D8BB3E38-0005-419C-9907-B96504FE199E}" dt="2024-12-03T15:45:53.113" v="350" actId="26606"/>
          <ac:picMkLst>
            <pc:docMk/>
            <pc:sldMk cId="1054803971" sldId="347"/>
            <ac:picMk id="11" creationId="{BBF9B7E6-3B0D-9365-4F42-DC5A9502D17A}"/>
          </ac:picMkLst>
        </pc:picChg>
        <pc:picChg chg="add del">
          <ac:chgData name="Gerben ter Riet" userId="3ac6bf19-0280-481e-9025-ee7d4fbb1be3" providerId="ADAL" clId="{D8BB3E38-0005-419C-9907-B96504FE199E}" dt="2024-12-03T15:46:34.872" v="373" actId="478"/>
          <ac:picMkLst>
            <pc:docMk/>
            <pc:sldMk cId="1054803971" sldId="347"/>
            <ac:picMk id="31" creationId="{BBF9B7E6-3B0D-9365-4F42-DC5A9502D17A}"/>
          </ac:picMkLst>
        </pc:picChg>
        <pc:cxnChg chg="add del">
          <ac:chgData name="Gerben ter Riet" userId="3ac6bf19-0280-481e-9025-ee7d4fbb1be3" providerId="ADAL" clId="{D8BB3E38-0005-419C-9907-B96504FE199E}" dt="2024-12-03T15:45:56.717" v="352" actId="26606"/>
          <ac:cxnSpMkLst>
            <pc:docMk/>
            <pc:sldMk cId="1054803971" sldId="347"/>
            <ac:cxnSpMk id="20" creationId="{C8F51B3F-8331-4E4A-AE96-D47B1006EEAD}"/>
          </ac:cxnSpMkLst>
        </pc:cxnChg>
        <pc:cxnChg chg="add del">
          <ac:chgData name="Gerben ter Riet" userId="3ac6bf19-0280-481e-9025-ee7d4fbb1be3" providerId="ADAL" clId="{D8BB3E38-0005-419C-9907-B96504FE199E}" dt="2024-12-03T15:46:02.263" v="354" actId="26606"/>
          <ac:cxnSpMkLst>
            <pc:docMk/>
            <pc:sldMk cId="1054803971" sldId="347"/>
            <ac:cxnSpMk id="25" creationId="{C8F51B3F-8331-4E4A-AE96-D47B1006EEAD}"/>
          </ac:cxnSpMkLst>
        </pc:cxnChg>
        <pc:cxnChg chg="add del">
          <ac:chgData name="Gerben ter Riet" userId="3ac6bf19-0280-481e-9025-ee7d4fbb1be3" providerId="ADAL" clId="{D8BB3E38-0005-419C-9907-B96504FE199E}" dt="2024-12-03T15:48:16.373" v="424" actId="700"/>
          <ac:cxnSpMkLst>
            <pc:docMk/>
            <pc:sldMk cId="1054803971" sldId="347"/>
            <ac:cxnSpMk id="38" creationId="{C8F51B3F-8331-4E4A-AE96-D47B1006EEAD}"/>
          </ac:cxnSpMkLst>
        </pc:cxnChg>
      </pc:sldChg>
      <pc:sldChg chg="del">
        <pc:chgData name="Gerben ter Riet" userId="3ac6bf19-0280-481e-9025-ee7d4fbb1be3" providerId="ADAL" clId="{D8BB3E38-0005-419C-9907-B96504FE199E}" dt="2024-12-03T15:41:07.701" v="299" actId="47"/>
        <pc:sldMkLst>
          <pc:docMk/>
          <pc:sldMk cId="435257751" sldId="364"/>
        </pc:sldMkLst>
      </pc:sldChg>
      <pc:sldChg chg="modSp del mod">
        <pc:chgData name="Gerben ter Riet" userId="3ac6bf19-0280-481e-9025-ee7d4fbb1be3" providerId="ADAL" clId="{D8BB3E38-0005-419C-9907-B96504FE199E}" dt="2024-12-03T14:41:44.442" v="15" actId="47"/>
        <pc:sldMkLst>
          <pc:docMk/>
          <pc:sldMk cId="2111522370" sldId="380"/>
        </pc:sldMkLst>
        <pc:spChg chg="mod">
          <ac:chgData name="Gerben ter Riet" userId="3ac6bf19-0280-481e-9025-ee7d4fbb1be3" providerId="ADAL" clId="{D8BB3E38-0005-419C-9907-B96504FE199E}" dt="2024-12-03T14:39:38.193" v="2" actId="20577"/>
          <ac:spMkLst>
            <pc:docMk/>
            <pc:sldMk cId="2111522370" sldId="380"/>
            <ac:spMk id="3" creationId="{73B8E8EF-FF5F-4E36-A98C-0D27CB81121B}"/>
          </ac:spMkLst>
        </pc:spChg>
      </pc:sldChg>
      <pc:sldChg chg="ord">
        <pc:chgData name="Gerben ter Riet" userId="3ac6bf19-0280-481e-9025-ee7d4fbb1be3" providerId="ADAL" clId="{D8BB3E38-0005-419C-9907-B96504FE199E}" dt="2024-12-03T15:53:40.860" v="465"/>
        <pc:sldMkLst>
          <pc:docMk/>
          <pc:sldMk cId="662070208" sldId="386"/>
        </pc:sldMkLst>
      </pc:sldChg>
      <pc:sldChg chg="ord modNotesTx">
        <pc:chgData name="Gerben ter Riet" userId="3ac6bf19-0280-481e-9025-ee7d4fbb1be3" providerId="ADAL" clId="{D8BB3E38-0005-419C-9907-B96504FE199E}" dt="2024-12-03T18:42:36.612" v="2800" actId="20577"/>
        <pc:sldMkLst>
          <pc:docMk/>
          <pc:sldMk cId="507103492" sldId="406"/>
        </pc:sldMkLst>
      </pc:sldChg>
      <pc:sldChg chg="del">
        <pc:chgData name="Gerben ter Riet" userId="3ac6bf19-0280-481e-9025-ee7d4fbb1be3" providerId="ADAL" clId="{D8BB3E38-0005-419C-9907-B96504FE199E}" dt="2024-12-03T15:41:04" v="298" actId="47"/>
        <pc:sldMkLst>
          <pc:docMk/>
          <pc:sldMk cId="323111417" sldId="411"/>
        </pc:sldMkLst>
      </pc:sldChg>
      <pc:sldChg chg="del">
        <pc:chgData name="Gerben ter Riet" userId="3ac6bf19-0280-481e-9025-ee7d4fbb1be3" providerId="ADAL" clId="{D8BB3E38-0005-419C-9907-B96504FE199E}" dt="2024-12-03T15:40:51.513" v="297" actId="47"/>
        <pc:sldMkLst>
          <pc:docMk/>
          <pc:sldMk cId="2762516518" sldId="414"/>
        </pc:sldMkLst>
      </pc:sldChg>
      <pc:sldChg chg="del">
        <pc:chgData name="Gerben ter Riet" userId="3ac6bf19-0280-481e-9025-ee7d4fbb1be3" providerId="ADAL" clId="{D8BB3E38-0005-419C-9907-B96504FE199E}" dt="2024-12-03T15:41:17.927" v="300" actId="47"/>
        <pc:sldMkLst>
          <pc:docMk/>
          <pc:sldMk cId="3880143980" sldId="425"/>
        </pc:sldMkLst>
      </pc:sldChg>
      <pc:sldChg chg="del">
        <pc:chgData name="Gerben ter Riet" userId="3ac6bf19-0280-481e-9025-ee7d4fbb1be3" providerId="ADAL" clId="{D8BB3E38-0005-419C-9907-B96504FE199E}" dt="2024-12-03T15:41:30.541" v="301" actId="47"/>
        <pc:sldMkLst>
          <pc:docMk/>
          <pc:sldMk cId="1315134918" sldId="428"/>
        </pc:sldMkLst>
      </pc:sldChg>
      <pc:sldChg chg="del">
        <pc:chgData name="Gerben ter Riet" userId="3ac6bf19-0280-481e-9025-ee7d4fbb1be3" providerId="ADAL" clId="{D8BB3E38-0005-419C-9907-B96504FE199E}" dt="2024-12-03T15:42:25.251" v="309" actId="47"/>
        <pc:sldMkLst>
          <pc:docMk/>
          <pc:sldMk cId="3610927727" sldId="429"/>
        </pc:sldMkLst>
      </pc:sldChg>
      <pc:sldChg chg="ord">
        <pc:chgData name="Gerben ter Riet" userId="3ac6bf19-0280-481e-9025-ee7d4fbb1be3" providerId="ADAL" clId="{D8BB3E38-0005-419C-9907-B96504FE199E}" dt="2024-12-03T18:41:42.142" v="2796"/>
        <pc:sldMkLst>
          <pc:docMk/>
          <pc:sldMk cId="973322069" sldId="1881376607"/>
        </pc:sldMkLst>
      </pc:sldChg>
      <pc:sldChg chg="del">
        <pc:chgData name="Gerben ter Riet" userId="3ac6bf19-0280-481e-9025-ee7d4fbb1be3" providerId="ADAL" clId="{D8BB3E38-0005-419C-9907-B96504FE199E}" dt="2024-12-03T15:41:47.356" v="304" actId="47"/>
        <pc:sldMkLst>
          <pc:docMk/>
          <pc:sldMk cId="3258084580" sldId="1881376609"/>
        </pc:sldMkLst>
      </pc:sldChg>
      <pc:sldChg chg="addSp delSp modSp mod ord setBg">
        <pc:chgData name="Gerben ter Riet" userId="3ac6bf19-0280-481e-9025-ee7d4fbb1be3" providerId="ADAL" clId="{D8BB3E38-0005-419C-9907-B96504FE199E}" dt="2024-12-03T15:38:49.177" v="291" actId="14100"/>
        <pc:sldMkLst>
          <pc:docMk/>
          <pc:sldMk cId="1585598439" sldId="1881376638"/>
        </pc:sldMkLst>
        <pc:spChg chg="add del">
          <ac:chgData name="Gerben ter Riet" userId="3ac6bf19-0280-481e-9025-ee7d4fbb1be3" providerId="ADAL" clId="{D8BB3E38-0005-419C-9907-B96504FE199E}" dt="2024-12-03T15:38:28.384" v="284" actId="26606"/>
          <ac:spMkLst>
            <pc:docMk/>
            <pc:sldMk cId="1585598439" sldId="1881376638"/>
            <ac:spMk id="9" creationId="{AB8C311F-7253-4AED-9701-7FC0708C41C7}"/>
          </ac:spMkLst>
        </pc:spChg>
        <pc:spChg chg="add del">
          <ac:chgData name="Gerben ter Riet" userId="3ac6bf19-0280-481e-9025-ee7d4fbb1be3" providerId="ADAL" clId="{D8BB3E38-0005-419C-9907-B96504FE199E}" dt="2024-12-03T15:38:28.384" v="284" actId="26606"/>
          <ac:spMkLst>
            <pc:docMk/>
            <pc:sldMk cId="1585598439" sldId="1881376638"/>
            <ac:spMk id="11" creationId="{E2384209-CB15-4CDF-9D31-C44FD9A3F20D}"/>
          </ac:spMkLst>
        </pc:spChg>
        <pc:spChg chg="add del">
          <ac:chgData name="Gerben ter Riet" userId="3ac6bf19-0280-481e-9025-ee7d4fbb1be3" providerId="ADAL" clId="{D8BB3E38-0005-419C-9907-B96504FE199E}" dt="2024-12-03T15:38:28.384" v="284" actId="26606"/>
          <ac:spMkLst>
            <pc:docMk/>
            <pc:sldMk cId="1585598439" sldId="1881376638"/>
            <ac:spMk id="13" creationId="{2633B3B5-CC90-43F0-8714-D31D1F3F0209}"/>
          </ac:spMkLst>
        </pc:spChg>
        <pc:spChg chg="add del">
          <ac:chgData name="Gerben ter Riet" userId="3ac6bf19-0280-481e-9025-ee7d4fbb1be3" providerId="ADAL" clId="{D8BB3E38-0005-419C-9907-B96504FE199E}" dt="2024-12-03T15:38:28.384" v="284" actId="26606"/>
          <ac:spMkLst>
            <pc:docMk/>
            <pc:sldMk cId="1585598439" sldId="1881376638"/>
            <ac:spMk id="15" creationId="{A8D57A06-A426-446D-B02C-A2DC6B62E45E}"/>
          </ac:spMkLst>
        </pc:spChg>
        <pc:spChg chg="add del">
          <ac:chgData name="Gerben ter Riet" userId="3ac6bf19-0280-481e-9025-ee7d4fbb1be3" providerId="ADAL" clId="{D8BB3E38-0005-419C-9907-B96504FE199E}" dt="2024-12-03T15:38:28.869" v="286" actId="26606"/>
          <ac:spMkLst>
            <pc:docMk/>
            <pc:sldMk cId="1585598439" sldId="1881376638"/>
            <ac:spMk id="17" creationId="{01D0AF59-99C3-4251-AB9A-C966C6AD4400}"/>
          </ac:spMkLst>
        </pc:spChg>
        <pc:spChg chg="add del">
          <ac:chgData name="Gerben ter Riet" userId="3ac6bf19-0280-481e-9025-ee7d4fbb1be3" providerId="ADAL" clId="{D8BB3E38-0005-419C-9907-B96504FE199E}" dt="2024-12-03T15:38:28.869" v="286" actId="26606"/>
          <ac:spMkLst>
            <pc:docMk/>
            <pc:sldMk cId="1585598439" sldId="1881376638"/>
            <ac:spMk id="18" creationId="{1855405F-37A2-4869-9154-F8BE3BECE6C3}"/>
          </ac:spMkLst>
        </pc:spChg>
        <pc:spChg chg="add del">
          <ac:chgData name="Gerben ter Riet" userId="3ac6bf19-0280-481e-9025-ee7d4fbb1be3" providerId="ADAL" clId="{D8BB3E38-0005-419C-9907-B96504FE199E}" dt="2024-12-03T15:38:33.103" v="288" actId="26606"/>
          <ac:spMkLst>
            <pc:docMk/>
            <pc:sldMk cId="1585598439" sldId="1881376638"/>
            <ac:spMk id="20" creationId="{32BC26D8-82FB-445E-AA49-62A77D7C1EE0}"/>
          </ac:spMkLst>
        </pc:spChg>
        <pc:spChg chg="add del">
          <ac:chgData name="Gerben ter Riet" userId="3ac6bf19-0280-481e-9025-ee7d4fbb1be3" providerId="ADAL" clId="{D8BB3E38-0005-419C-9907-B96504FE199E}" dt="2024-12-03T15:38:33.103" v="288" actId="26606"/>
          <ac:spMkLst>
            <pc:docMk/>
            <pc:sldMk cId="1585598439" sldId="1881376638"/>
            <ac:spMk id="21" creationId="{CB44330D-EA18-4254-AA95-EB49948539B8}"/>
          </ac:spMkLst>
        </pc:spChg>
        <pc:picChg chg="del">
          <ac:chgData name="Gerben ter Riet" userId="3ac6bf19-0280-481e-9025-ee7d4fbb1be3" providerId="ADAL" clId="{D8BB3E38-0005-419C-9907-B96504FE199E}" dt="2024-12-03T15:38:09.691" v="279" actId="478"/>
          <ac:picMkLst>
            <pc:docMk/>
            <pc:sldMk cId="1585598439" sldId="1881376638"/>
            <ac:picMk id="3" creationId="{2C649E3F-86ED-4F24-A714-CF64A61A1411}"/>
          </ac:picMkLst>
        </pc:picChg>
        <pc:picChg chg="add mod">
          <ac:chgData name="Gerben ter Riet" userId="3ac6bf19-0280-481e-9025-ee7d4fbb1be3" providerId="ADAL" clId="{D8BB3E38-0005-419C-9907-B96504FE199E}" dt="2024-12-03T15:38:49.177" v="291" actId="14100"/>
          <ac:picMkLst>
            <pc:docMk/>
            <pc:sldMk cId="1585598439" sldId="1881376638"/>
            <ac:picMk id="4" creationId="{708EFEE4-5319-35FF-BBE0-C5F15E23D206}"/>
          </ac:picMkLst>
        </pc:picChg>
      </pc:sldChg>
      <pc:sldChg chg="modNotesTx">
        <pc:chgData name="Gerben ter Riet" userId="3ac6bf19-0280-481e-9025-ee7d4fbb1be3" providerId="ADAL" clId="{D8BB3E38-0005-419C-9907-B96504FE199E}" dt="2024-12-03T15:43:47.356" v="312"/>
        <pc:sldMkLst>
          <pc:docMk/>
          <pc:sldMk cId="4075900124" sldId="1881376673"/>
        </pc:sldMkLst>
      </pc:sldChg>
      <pc:sldChg chg="addSp modSp mod modNotesTx">
        <pc:chgData name="Gerben ter Riet" userId="3ac6bf19-0280-481e-9025-ee7d4fbb1be3" providerId="ADAL" clId="{D8BB3E38-0005-419C-9907-B96504FE199E}" dt="2024-12-03T18:25:16.614" v="2230" actId="20577"/>
        <pc:sldMkLst>
          <pc:docMk/>
          <pc:sldMk cId="611831124" sldId="1881376674"/>
        </pc:sldMkLst>
        <pc:spChg chg="mod">
          <ac:chgData name="Gerben ter Riet" userId="3ac6bf19-0280-481e-9025-ee7d4fbb1be3" providerId="ADAL" clId="{D8BB3E38-0005-419C-9907-B96504FE199E}" dt="2024-12-03T14:41:09.643" v="9" actId="6549"/>
          <ac:spMkLst>
            <pc:docMk/>
            <pc:sldMk cId="611831124" sldId="1881376674"/>
            <ac:spMk id="2" creationId="{6DB59307-A255-4620-A6B9-C29ECDBCB80F}"/>
          </ac:spMkLst>
        </pc:spChg>
        <pc:graphicFrameChg chg="modGraphic">
          <ac:chgData name="Gerben ter Riet" userId="3ac6bf19-0280-481e-9025-ee7d4fbb1be3" providerId="ADAL" clId="{D8BB3E38-0005-419C-9907-B96504FE199E}" dt="2024-12-03T14:44:04.778" v="19" actId="207"/>
          <ac:graphicFrameMkLst>
            <pc:docMk/>
            <pc:sldMk cId="611831124" sldId="1881376674"/>
            <ac:graphicFrameMk id="4" creationId="{3777529A-FE83-4639-81ED-429796E915EF}"/>
          </ac:graphicFrameMkLst>
        </pc:graphicFrameChg>
        <pc:picChg chg="add mod">
          <ac:chgData name="Gerben ter Riet" userId="3ac6bf19-0280-481e-9025-ee7d4fbb1be3" providerId="ADAL" clId="{D8BB3E38-0005-419C-9907-B96504FE199E}" dt="2024-12-03T14:41:31.234" v="14" actId="1076"/>
          <ac:picMkLst>
            <pc:docMk/>
            <pc:sldMk cId="611831124" sldId="1881376674"/>
            <ac:picMk id="6" creationId="{1473480E-C42E-35B5-0F7B-970D87DDE367}"/>
          </ac:picMkLst>
        </pc:picChg>
      </pc:sldChg>
      <pc:sldChg chg="modNotesTx">
        <pc:chgData name="Gerben ter Riet" userId="3ac6bf19-0280-481e-9025-ee7d4fbb1be3" providerId="ADAL" clId="{D8BB3E38-0005-419C-9907-B96504FE199E}" dt="2024-12-03T16:11:50.776" v="875" actId="20577"/>
        <pc:sldMkLst>
          <pc:docMk/>
          <pc:sldMk cId="1615694519" sldId="1881376675"/>
        </pc:sldMkLst>
      </pc:sldChg>
      <pc:sldChg chg="del">
        <pc:chgData name="Gerben ter Riet" userId="3ac6bf19-0280-481e-9025-ee7d4fbb1be3" providerId="ADAL" clId="{D8BB3E38-0005-419C-9907-B96504FE199E}" dt="2024-12-03T15:41:50.384" v="305" actId="47"/>
        <pc:sldMkLst>
          <pc:docMk/>
          <pc:sldMk cId="3331601345" sldId="1881376676"/>
        </pc:sldMkLst>
      </pc:sldChg>
      <pc:sldChg chg="del">
        <pc:chgData name="Gerben ter Riet" userId="3ac6bf19-0280-481e-9025-ee7d4fbb1be3" providerId="ADAL" clId="{D8BB3E38-0005-419C-9907-B96504FE199E}" dt="2024-12-03T15:41:58.056" v="306" actId="47"/>
        <pc:sldMkLst>
          <pc:docMk/>
          <pc:sldMk cId="2425811818" sldId="1881376677"/>
        </pc:sldMkLst>
      </pc:sldChg>
      <pc:sldChg chg="del">
        <pc:chgData name="Gerben ter Riet" userId="3ac6bf19-0280-481e-9025-ee7d4fbb1be3" providerId="ADAL" clId="{D8BB3E38-0005-419C-9907-B96504FE199E}" dt="2024-12-03T15:40:35.278" v="295" actId="47"/>
        <pc:sldMkLst>
          <pc:docMk/>
          <pc:sldMk cId="1320858257" sldId="1881376678"/>
        </pc:sldMkLst>
      </pc:sldChg>
      <pc:sldChg chg="del">
        <pc:chgData name="Gerben ter Riet" userId="3ac6bf19-0280-481e-9025-ee7d4fbb1be3" providerId="ADAL" clId="{D8BB3E38-0005-419C-9907-B96504FE199E}" dt="2024-12-03T15:40:45.068" v="296" actId="47"/>
        <pc:sldMkLst>
          <pc:docMk/>
          <pc:sldMk cId="2651349738" sldId="1881376679"/>
        </pc:sldMkLst>
      </pc:sldChg>
      <pc:sldChg chg="del">
        <pc:chgData name="Gerben ter Riet" userId="3ac6bf19-0280-481e-9025-ee7d4fbb1be3" providerId="ADAL" clId="{D8BB3E38-0005-419C-9907-B96504FE199E}" dt="2024-12-03T15:42:34.076" v="310" actId="47"/>
        <pc:sldMkLst>
          <pc:docMk/>
          <pc:sldMk cId="132717830" sldId="1881376680"/>
        </pc:sldMkLst>
      </pc:sldChg>
      <pc:sldChg chg="del">
        <pc:chgData name="Gerben ter Riet" userId="3ac6bf19-0280-481e-9025-ee7d4fbb1be3" providerId="ADAL" clId="{D8BB3E38-0005-419C-9907-B96504FE199E}" dt="2024-12-03T15:41:59.556" v="307" actId="47"/>
        <pc:sldMkLst>
          <pc:docMk/>
          <pc:sldMk cId="974904806" sldId="1881376681"/>
        </pc:sldMkLst>
      </pc:sldChg>
      <pc:sldChg chg="del">
        <pc:chgData name="Gerben ter Riet" userId="3ac6bf19-0280-481e-9025-ee7d4fbb1be3" providerId="ADAL" clId="{D8BB3E38-0005-419C-9907-B96504FE199E}" dt="2024-12-03T15:41:33.847" v="302" actId="47"/>
        <pc:sldMkLst>
          <pc:docMk/>
          <pc:sldMk cId="351692197" sldId="1881376682"/>
        </pc:sldMkLst>
      </pc:sldChg>
      <pc:sldChg chg="del">
        <pc:chgData name="Gerben ter Riet" userId="3ac6bf19-0280-481e-9025-ee7d4fbb1be3" providerId="ADAL" clId="{D8BB3E38-0005-419C-9907-B96504FE199E}" dt="2024-12-03T15:41:38.420" v="303" actId="47"/>
        <pc:sldMkLst>
          <pc:docMk/>
          <pc:sldMk cId="765750591" sldId="1881376683"/>
        </pc:sldMkLst>
      </pc:sldChg>
      <pc:sldChg chg="del">
        <pc:chgData name="Gerben ter Riet" userId="3ac6bf19-0280-481e-9025-ee7d4fbb1be3" providerId="ADAL" clId="{D8BB3E38-0005-419C-9907-B96504FE199E}" dt="2024-12-03T15:39:29.088" v="294" actId="47"/>
        <pc:sldMkLst>
          <pc:docMk/>
          <pc:sldMk cId="3166786263" sldId="1881376684"/>
        </pc:sldMkLst>
      </pc:sldChg>
      <pc:sldChg chg="addSp delSp modSp new mod setBg modNotesTx">
        <pc:chgData name="Gerben ter Riet" userId="3ac6bf19-0280-481e-9025-ee7d4fbb1be3" providerId="ADAL" clId="{D8BB3E38-0005-419C-9907-B96504FE199E}" dt="2024-12-03T17:41:50.931" v="1281" actId="20577"/>
        <pc:sldMkLst>
          <pc:docMk/>
          <pc:sldMk cId="2268046882" sldId="1881376686"/>
        </pc:sldMkLst>
        <pc:spChg chg="mod">
          <ac:chgData name="Gerben ter Riet" userId="3ac6bf19-0280-481e-9025-ee7d4fbb1be3" providerId="ADAL" clId="{D8BB3E38-0005-419C-9907-B96504FE199E}" dt="2024-12-03T15:17:30.561" v="102" actId="26606"/>
          <ac:spMkLst>
            <pc:docMk/>
            <pc:sldMk cId="2268046882" sldId="1881376686"/>
            <ac:spMk id="2" creationId="{6DBB6E25-CAF0-2F08-B49D-FD1E54FA5C66}"/>
          </ac:spMkLst>
        </pc:spChg>
        <pc:spChg chg="mod ord">
          <ac:chgData name="Gerben ter Riet" userId="3ac6bf19-0280-481e-9025-ee7d4fbb1be3" providerId="ADAL" clId="{D8BB3E38-0005-419C-9907-B96504FE199E}" dt="2024-12-03T16:04:11.912" v="675" actId="3626"/>
          <ac:spMkLst>
            <pc:docMk/>
            <pc:sldMk cId="2268046882" sldId="1881376686"/>
            <ac:spMk id="3" creationId="{4D173C9C-D8E9-C46F-3580-E17F9C9AC99C}"/>
          </ac:spMkLst>
        </pc:spChg>
        <pc:spChg chg="add del">
          <ac:chgData name="Gerben ter Riet" userId="3ac6bf19-0280-481e-9025-ee7d4fbb1be3" providerId="ADAL" clId="{D8BB3E38-0005-419C-9907-B96504FE199E}" dt="2024-12-03T15:17:28.694" v="99" actId="26606"/>
          <ac:spMkLst>
            <pc:docMk/>
            <pc:sldMk cId="2268046882" sldId="1881376686"/>
            <ac:spMk id="10" creationId="{2C61293E-6EBE-43EF-A52C-9BEBFD7679D4}"/>
          </ac:spMkLst>
        </pc:spChg>
        <pc:spChg chg="add del">
          <ac:chgData name="Gerben ter Riet" userId="3ac6bf19-0280-481e-9025-ee7d4fbb1be3" providerId="ADAL" clId="{D8BB3E38-0005-419C-9907-B96504FE199E}" dt="2024-12-03T15:17:28.694" v="99" actId="26606"/>
          <ac:spMkLst>
            <pc:docMk/>
            <pc:sldMk cId="2268046882" sldId="1881376686"/>
            <ac:spMk id="12" creationId="{21540236-BFD5-4A9D-8840-4703E7F76825}"/>
          </ac:spMkLst>
        </pc:spChg>
        <pc:spChg chg="add del">
          <ac:chgData name="Gerben ter Riet" userId="3ac6bf19-0280-481e-9025-ee7d4fbb1be3" providerId="ADAL" clId="{D8BB3E38-0005-419C-9907-B96504FE199E}" dt="2024-12-03T15:17:30.561" v="101" actId="26606"/>
          <ac:spMkLst>
            <pc:docMk/>
            <pc:sldMk cId="2268046882" sldId="1881376686"/>
            <ac:spMk id="14" creationId="{49B530FE-A87D-41A0-A920-ADC6539EAA44}"/>
          </ac:spMkLst>
        </pc:spChg>
        <pc:spChg chg="add del">
          <ac:chgData name="Gerben ter Riet" userId="3ac6bf19-0280-481e-9025-ee7d4fbb1be3" providerId="ADAL" clId="{D8BB3E38-0005-419C-9907-B96504FE199E}" dt="2024-12-03T15:17:30.561" v="101" actId="26606"/>
          <ac:spMkLst>
            <pc:docMk/>
            <pc:sldMk cId="2268046882" sldId="1881376686"/>
            <ac:spMk id="15" creationId="{7B831B6F-405A-4B47-B9BB-5CA88F285844}"/>
          </ac:spMkLst>
        </pc:spChg>
        <pc:spChg chg="add del">
          <ac:chgData name="Gerben ter Riet" userId="3ac6bf19-0280-481e-9025-ee7d4fbb1be3" providerId="ADAL" clId="{D8BB3E38-0005-419C-9907-B96504FE199E}" dt="2024-12-03T15:17:30.561" v="101" actId="26606"/>
          <ac:spMkLst>
            <pc:docMk/>
            <pc:sldMk cId="2268046882" sldId="1881376686"/>
            <ac:spMk id="16" creationId="{15109354-9C5D-4F8C-B0E6-D1043C7BF20A}"/>
          </ac:spMkLst>
        </pc:spChg>
        <pc:spChg chg="add">
          <ac:chgData name="Gerben ter Riet" userId="3ac6bf19-0280-481e-9025-ee7d4fbb1be3" providerId="ADAL" clId="{D8BB3E38-0005-419C-9907-B96504FE199E}" dt="2024-12-03T15:17:30.561" v="102" actId="26606"/>
          <ac:spMkLst>
            <pc:docMk/>
            <pc:sldMk cId="2268046882" sldId="1881376686"/>
            <ac:spMk id="18" creationId="{2C61293E-6EBE-43EF-A52C-9BEBFD7679D4}"/>
          </ac:spMkLst>
        </pc:spChg>
        <pc:spChg chg="add">
          <ac:chgData name="Gerben ter Riet" userId="3ac6bf19-0280-481e-9025-ee7d4fbb1be3" providerId="ADAL" clId="{D8BB3E38-0005-419C-9907-B96504FE199E}" dt="2024-12-03T15:17:30.561" v="102" actId="26606"/>
          <ac:spMkLst>
            <pc:docMk/>
            <pc:sldMk cId="2268046882" sldId="1881376686"/>
            <ac:spMk id="19" creationId="{21540236-BFD5-4A9D-8840-4703E7F76825}"/>
          </ac:spMkLst>
        </pc:spChg>
        <pc:picChg chg="add mod ord">
          <ac:chgData name="Gerben ter Riet" userId="3ac6bf19-0280-481e-9025-ee7d4fbb1be3" providerId="ADAL" clId="{D8BB3E38-0005-419C-9907-B96504FE199E}" dt="2024-12-03T15:17:30.561" v="102" actId="26606"/>
          <ac:picMkLst>
            <pc:docMk/>
            <pc:sldMk cId="2268046882" sldId="1881376686"/>
            <ac:picMk id="5" creationId="{9FEF2769-4DF8-116D-D0E8-5A7F6646FBD2}"/>
          </ac:picMkLst>
        </pc:picChg>
      </pc:sldChg>
      <pc:sldChg chg="addSp delSp modSp new mod setBg modClrScheme delDesignElem chgLayout">
        <pc:chgData name="Gerben ter Riet" userId="3ac6bf19-0280-481e-9025-ee7d4fbb1be3" providerId="ADAL" clId="{D8BB3E38-0005-419C-9907-B96504FE199E}" dt="2024-12-03T17:40:19.903" v="1276" actId="14100"/>
        <pc:sldMkLst>
          <pc:docMk/>
          <pc:sldMk cId="820313883" sldId="1881376687"/>
        </pc:sldMkLst>
        <pc:spChg chg="mod ord">
          <ac:chgData name="Gerben ter Riet" userId="3ac6bf19-0280-481e-9025-ee7d4fbb1be3" providerId="ADAL" clId="{D8BB3E38-0005-419C-9907-B96504FE199E}" dt="2024-12-03T17:40:00.963" v="1273" actId="700"/>
          <ac:spMkLst>
            <pc:docMk/>
            <pc:sldMk cId="820313883" sldId="1881376687"/>
            <ac:spMk id="2" creationId="{060A55F3-DFD9-A395-7262-D87FD6D34961}"/>
          </ac:spMkLst>
        </pc:spChg>
        <pc:spChg chg="del mod ord">
          <ac:chgData name="Gerben ter Riet" userId="3ac6bf19-0280-481e-9025-ee7d4fbb1be3" providerId="ADAL" clId="{D8BB3E38-0005-419C-9907-B96504FE199E}" dt="2024-12-03T15:54:16.844" v="504" actId="700"/>
          <ac:spMkLst>
            <pc:docMk/>
            <pc:sldMk cId="820313883" sldId="1881376687"/>
            <ac:spMk id="3" creationId="{0228EE2F-6733-08B7-CA29-69A381431300}"/>
          </ac:spMkLst>
        </pc:spChg>
        <pc:spChg chg="add mod ord">
          <ac:chgData name="Gerben ter Riet" userId="3ac6bf19-0280-481e-9025-ee7d4fbb1be3" providerId="ADAL" clId="{D8BB3E38-0005-419C-9907-B96504FE199E}" dt="2024-12-03T17:40:00.963" v="1273" actId="700"/>
          <ac:spMkLst>
            <pc:docMk/>
            <pc:sldMk cId="820313883" sldId="1881376687"/>
            <ac:spMk id="4" creationId="{CD4FB814-1166-EB36-E60B-84C0DA1C07BA}"/>
          </ac:spMkLst>
        </pc:spChg>
        <pc:spChg chg="add del">
          <ac:chgData name="Gerben ter Riet" userId="3ac6bf19-0280-481e-9025-ee7d4fbb1be3" providerId="ADAL" clId="{D8BB3E38-0005-419C-9907-B96504FE199E}" dt="2024-12-03T17:40:00.963" v="1273" actId="700"/>
          <ac:spMkLst>
            <pc:docMk/>
            <pc:sldMk cId="820313883" sldId="1881376687"/>
            <ac:spMk id="11" creationId="{9B7AD9F6-8CE7-4299-8FC6-328F4DCD3FF9}"/>
          </ac:spMkLst>
        </pc:spChg>
        <pc:spChg chg="add del">
          <ac:chgData name="Gerben ter Riet" userId="3ac6bf19-0280-481e-9025-ee7d4fbb1be3" providerId="ADAL" clId="{D8BB3E38-0005-419C-9907-B96504FE199E}" dt="2024-12-03T17:40:00.963" v="1273" actId="700"/>
          <ac:spMkLst>
            <pc:docMk/>
            <pc:sldMk cId="820313883" sldId="1881376687"/>
            <ac:spMk id="13" creationId="{F49775AF-8896-43EE-92C6-83497D6DC56F}"/>
          </ac:spMkLst>
        </pc:spChg>
        <pc:picChg chg="add del mod">
          <ac:chgData name="Gerben ter Riet" userId="3ac6bf19-0280-481e-9025-ee7d4fbb1be3" providerId="ADAL" clId="{D8BB3E38-0005-419C-9907-B96504FE199E}" dt="2024-12-03T17:39:22.862" v="1265" actId="478"/>
          <ac:picMkLst>
            <pc:docMk/>
            <pc:sldMk cId="820313883" sldId="1881376687"/>
            <ac:picMk id="6" creationId="{586ED8A7-37C3-9493-74FB-6BECA54588AF}"/>
          </ac:picMkLst>
        </pc:picChg>
        <pc:picChg chg="add mod">
          <ac:chgData name="Gerben ter Riet" userId="3ac6bf19-0280-481e-9025-ee7d4fbb1be3" providerId="ADAL" clId="{D8BB3E38-0005-419C-9907-B96504FE199E}" dt="2024-12-03T17:40:19.903" v="1276" actId="14100"/>
          <ac:picMkLst>
            <pc:docMk/>
            <pc:sldMk cId="820313883" sldId="1881376687"/>
            <ac:picMk id="8" creationId="{CA106EAF-8D77-41B1-DEAE-4941CA356AA7}"/>
          </ac:picMkLst>
        </pc:picChg>
      </pc:sldChg>
      <pc:sldChg chg="addSp delSp modSp new mod ord setBg modNotesTx">
        <pc:chgData name="Gerben ter Riet" userId="3ac6bf19-0280-481e-9025-ee7d4fbb1be3" providerId="ADAL" clId="{D8BB3E38-0005-419C-9907-B96504FE199E}" dt="2024-12-03T18:32:32.501" v="2725" actId="6549"/>
        <pc:sldMkLst>
          <pc:docMk/>
          <pc:sldMk cId="3614714418" sldId="1881376688"/>
        </pc:sldMkLst>
        <pc:spChg chg="mod">
          <ac:chgData name="Gerben ter Riet" userId="3ac6bf19-0280-481e-9025-ee7d4fbb1be3" providerId="ADAL" clId="{D8BB3E38-0005-419C-9907-B96504FE199E}" dt="2024-12-03T16:00:54.949" v="674" actId="26606"/>
          <ac:spMkLst>
            <pc:docMk/>
            <pc:sldMk cId="3614714418" sldId="1881376688"/>
            <ac:spMk id="2" creationId="{7B1C362E-F53B-1F85-E663-ECCD9F89B718}"/>
          </ac:spMkLst>
        </pc:spChg>
        <pc:spChg chg="del">
          <ac:chgData name="Gerben ter Riet" userId="3ac6bf19-0280-481e-9025-ee7d4fbb1be3" providerId="ADAL" clId="{D8BB3E38-0005-419C-9907-B96504FE199E}" dt="2024-12-03T16:00:30.947" v="639"/>
          <ac:spMkLst>
            <pc:docMk/>
            <pc:sldMk cId="3614714418" sldId="1881376688"/>
            <ac:spMk id="3" creationId="{7DB3B963-7406-8766-D56C-940B8DE3B07E}"/>
          </ac:spMkLst>
        </pc:spChg>
        <pc:spChg chg="add">
          <ac:chgData name="Gerben ter Riet" userId="3ac6bf19-0280-481e-9025-ee7d4fbb1be3" providerId="ADAL" clId="{D8BB3E38-0005-419C-9907-B96504FE199E}" dt="2024-12-03T16:00:54.949" v="674" actId="26606"/>
          <ac:spMkLst>
            <pc:docMk/>
            <pc:sldMk cId="3614714418" sldId="1881376688"/>
            <ac:spMk id="9" creationId="{6753252F-4873-4F63-801D-CC719279A7D5}"/>
          </ac:spMkLst>
        </pc:spChg>
        <pc:spChg chg="add">
          <ac:chgData name="Gerben ter Riet" userId="3ac6bf19-0280-481e-9025-ee7d4fbb1be3" providerId="ADAL" clId="{D8BB3E38-0005-419C-9907-B96504FE199E}" dt="2024-12-03T16:00:54.949" v="674" actId="26606"/>
          <ac:spMkLst>
            <pc:docMk/>
            <pc:sldMk cId="3614714418" sldId="1881376688"/>
            <ac:spMk id="11" creationId="{047C8CCB-F95D-4249-92DD-651249D3535A}"/>
          </ac:spMkLst>
        </pc:spChg>
        <pc:picChg chg="add mod">
          <ac:chgData name="Gerben ter Riet" userId="3ac6bf19-0280-481e-9025-ee7d4fbb1be3" providerId="ADAL" clId="{D8BB3E38-0005-419C-9907-B96504FE199E}" dt="2024-12-03T16:00:54.949" v="674" actId="26606"/>
          <ac:picMkLst>
            <pc:docMk/>
            <pc:sldMk cId="3614714418" sldId="1881376688"/>
            <ac:picMk id="4" creationId="{503BA31B-0FEA-6B21-253F-2E25349EE20B}"/>
          </ac:picMkLst>
        </pc:picChg>
      </pc:sldChg>
      <pc:sldChg chg="modSp new del mod">
        <pc:chgData name="Gerben ter Riet" userId="3ac6bf19-0280-481e-9025-ee7d4fbb1be3" providerId="ADAL" clId="{D8BB3E38-0005-419C-9907-B96504FE199E}" dt="2024-12-03T16:18:43.400" v="1063" actId="47"/>
        <pc:sldMkLst>
          <pc:docMk/>
          <pc:sldMk cId="3898729979" sldId="1881376689"/>
        </pc:sldMkLst>
        <pc:spChg chg="mod">
          <ac:chgData name="Gerben ter Riet" userId="3ac6bf19-0280-481e-9025-ee7d4fbb1be3" providerId="ADAL" clId="{D8BB3E38-0005-419C-9907-B96504FE199E}" dt="2024-12-03T16:04:42.816" v="693" actId="20577"/>
          <ac:spMkLst>
            <pc:docMk/>
            <pc:sldMk cId="3898729979" sldId="1881376689"/>
            <ac:spMk id="2" creationId="{A48361F3-E44E-A154-DA47-FCA886BD66B3}"/>
          </ac:spMkLst>
        </pc:spChg>
        <pc:spChg chg="mod">
          <ac:chgData name="Gerben ter Riet" userId="3ac6bf19-0280-481e-9025-ee7d4fbb1be3" providerId="ADAL" clId="{D8BB3E38-0005-419C-9907-B96504FE199E}" dt="2024-12-03T16:05:54.440" v="790" actId="20577"/>
          <ac:spMkLst>
            <pc:docMk/>
            <pc:sldMk cId="3898729979" sldId="1881376689"/>
            <ac:spMk id="3" creationId="{65C598DB-F829-8BF9-0F9D-F3A06D5DB0ED}"/>
          </ac:spMkLst>
        </pc:spChg>
      </pc:sldChg>
      <pc:sldChg chg="addSp delSp modSp mod modNotesTx">
        <pc:chgData name="Gerben ter Riet" userId="3ac6bf19-0280-481e-9025-ee7d4fbb1be3" providerId="ADAL" clId="{D8BB3E38-0005-419C-9907-B96504FE199E}" dt="2024-12-03T18:30:43.321" v="2721" actId="20577"/>
        <pc:sldMkLst>
          <pc:docMk/>
          <pc:sldMk cId="25141212" sldId="1881376690"/>
        </pc:sldMkLst>
        <pc:spChg chg="del mod">
          <ac:chgData name="Gerben ter Riet" userId="3ac6bf19-0280-481e-9025-ee7d4fbb1be3" providerId="ADAL" clId="{D8BB3E38-0005-419C-9907-B96504FE199E}" dt="2024-12-03T16:07:19.642" v="793" actId="1032"/>
          <ac:spMkLst>
            <pc:docMk/>
            <pc:sldMk cId="25141212" sldId="1881376690"/>
            <ac:spMk id="3" creationId="{65C598DB-F829-8BF9-0F9D-F3A06D5DB0ED}"/>
          </ac:spMkLst>
        </pc:spChg>
        <pc:spChg chg="add">
          <ac:chgData name="Gerben ter Riet" userId="3ac6bf19-0280-481e-9025-ee7d4fbb1be3" providerId="ADAL" clId="{D8BB3E38-0005-419C-9907-B96504FE199E}" dt="2024-12-03T16:11:08.021" v="872" actId="11529"/>
          <ac:spMkLst>
            <pc:docMk/>
            <pc:sldMk cId="25141212" sldId="1881376690"/>
            <ac:spMk id="7" creationId="{8C02D6AE-9881-3698-3E0C-0C08FE61862B}"/>
          </ac:spMkLst>
        </pc:spChg>
        <pc:graphicFrameChg chg="add mod modGraphic">
          <ac:chgData name="Gerben ter Riet" userId="3ac6bf19-0280-481e-9025-ee7d4fbb1be3" providerId="ADAL" clId="{D8BB3E38-0005-419C-9907-B96504FE199E}" dt="2024-12-03T16:10:55.831" v="871" actId="1038"/>
          <ac:graphicFrameMkLst>
            <pc:docMk/>
            <pc:sldMk cId="25141212" sldId="1881376690"/>
            <ac:graphicFrameMk id="4" creationId="{6785A786-7E78-2682-C80C-54F2F6FCA0AF}"/>
          </ac:graphicFrameMkLst>
        </pc:graphicFrameChg>
        <pc:picChg chg="add mod">
          <ac:chgData name="Gerben ter Riet" userId="3ac6bf19-0280-481e-9025-ee7d4fbb1be3" providerId="ADAL" clId="{D8BB3E38-0005-419C-9907-B96504FE199E}" dt="2024-12-03T16:10:40.958" v="845" actId="1076"/>
          <ac:picMkLst>
            <pc:docMk/>
            <pc:sldMk cId="25141212" sldId="1881376690"/>
            <ac:picMk id="6" creationId="{32225C01-C63E-0AE8-60E7-51C7A8586C74}"/>
          </ac:picMkLst>
        </pc:picChg>
      </pc:sldChg>
      <pc:sldChg chg="addSp modSp new mod setBg modNotesTx">
        <pc:chgData name="Gerben ter Riet" userId="3ac6bf19-0280-481e-9025-ee7d4fbb1be3" providerId="ADAL" clId="{D8BB3E38-0005-419C-9907-B96504FE199E}" dt="2024-12-03T18:01:25.641" v="1424" actId="1038"/>
        <pc:sldMkLst>
          <pc:docMk/>
          <pc:sldMk cId="3142782419" sldId="1881376691"/>
        </pc:sldMkLst>
        <pc:spChg chg="mod">
          <ac:chgData name="Gerben ter Riet" userId="3ac6bf19-0280-481e-9025-ee7d4fbb1be3" providerId="ADAL" clId="{D8BB3E38-0005-419C-9907-B96504FE199E}" dt="2024-12-03T18:01:25.641" v="1424" actId="1038"/>
          <ac:spMkLst>
            <pc:docMk/>
            <pc:sldMk cId="3142782419" sldId="1881376691"/>
            <ac:spMk id="2" creationId="{9925F23C-69D9-8A44-33E4-0D022905622F}"/>
          </ac:spMkLst>
        </pc:spChg>
        <pc:spChg chg="mod">
          <ac:chgData name="Gerben ter Riet" userId="3ac6bf19-0280-481e-9025-ee7d4fbb1be3" providerId="ADAL" clId="{D8BB3E38-0005-419C-9907-B96504FE199E}" dt="2024-12-03T16:16:45.826" v="1056" actId="115"/>
          <ac:spMkLst>
            <pc:docMk/>
            <pc:sldMk cId="3142782419" sldId="1881376691"/>
            <ac:spMk id="3" creationId="{C60EC670-8B71-5BFD-F9C0-7C8915088EDC}"/>
          </ac:spMkLst>
        </pc:spChg>
        <pc:spChg chg="add">
          <ac:chgData name="Gerben ter Riet" userId="3ac6bf19-0280-481e-9025-ee7d4fbb1be3" providerId="ADAL" clId="{D8BB3E38-0005-419C-9907-B96504FE199E}" dt="2024-12-03T16:15:26.536" v="944" actId="26606"/>
          <ac:spMkLst>
            <pc:docMk/>
            <pc:sldMk cId="3142782419" sldId="1881376691"/>
            <ac:spMk id="10" creationId="{C1DD1A8A-57D5-4A81-AD04-532B043C5611}"/>
          </ac:spMkLst>
        </pc:spChg>
        <pc:spChg chg="add">
          <ac:chgData name="Gerben ter Riet" userId="3ac6bf19-0280-481e-9025-ee7d4fbb1be3" providerId="ADAL" clId="{D8BB3E38-0005-419C-9907-B96504FE199E}" dt="2024-12-03T16:15:26.536" v="944" actId="26606"/>
          <ac:spMkLst>
            <pc:docMk/>
            <pc:sldMk cId="3142782419" sldId="1881376691"/>
            <ac:spMk id="12" creationId="{007891EC-4501-44ED-A8C8-B11B6DB767AB}"/>
          </ac:spMkLst>
        </pc:spChg>
        <pc:picChg chg="add mod ord">
          <ac:chgData name="Gerben ter Riet" userId="3ac6bf19-0280-481e-9025-ee7d4fbb1be3" providerId="ADAL" clId="{D8BB3E38-0005-419C-9907-B96504FE199E}" dt="2024-12-03T16:18:11.609" v="1062"/>
          <ac:picMkLst>
            <pc:docMk/>
            <pc:sldMk cId="3142782419" sldId="1881376691"/>
            <ac:picMk id="5" creationId="{F78E1793-1714-178E-31FC-95C46A9477FC}"/>
          </ac:picMkLst>
        </pc:picChg>
      </pc:sldChg>
      <pc:sldChg chg="addSp delSp modSp new mod setBg setClrOvrMap modNotesTx">
        <pc:chgData name="Gerben ter Riet" userId="3ac6bf19-0280-481e-9025-ee7d4fbb1be3" providerId="ADAL" clId="{D8BB3E38-0005-419C-9907-B96504FE199E}" dt="2024-12-03T16:37:02.336" v="1246"/>
        <pc:sldMkLst>
          <pc:docMk/>
          <pc:sldMk cId="2814712849" sldId="1881376692"/>
        </pc:sldMkLst>
        <pc:spChg chg="mod">
          <ac:chgData name="Gerben ter Riet" userId="3ac6bf19-0280-481e-9025-ee7d4fbb1be3" providerId="ADAL" clId="{D8BB3E38-0005-419C-9907-B96504FE199E}" dt="2024-12-03T16:30:40.382" v="1147" actId="113"/>
          <ac:spMkLst>
            <pc:docMk/>
            <pc:sldMk cId="2814712849" sldId="1881376692"/>
            <ac:spMk id="2" creationId="{52C7EF82-04D0-7718-4F8A-36F1B83AE0E2}"/>
          </ac:spMkLst>
        </pc:spChg>
        <pc:spChg chg="mod ord">
          <ac:chgData name="Gerben ter Riet" userId="3ac6bf19-0280-481e-9025-ee7d4fbb1be3" providerId="ADAL" clId="{D8BB3E38-0005-419C-9907-B96504FE199E}" dt="2024-12-03T16:32:02.973" v="1193" actId="113"/>
          <ac:spMkLst>
            <pc:docMk/>
            <pc:sldMk cId="2814712849" sldId="1881376692"/>
            <ac:spMk id="3" creationId="{C6D21AB4-71A4-B14D-BBD6-CFC9376FAD96}"/>
          </ac:spMkLst>
        </pc:spChg>
        <pc:spChg chg="add mod">
          <ac:chgData name="Gerben ter Riet" userId="3ac6bf19-0280-481e-9025-ee7d4fbb1be3" providerId="ADAL" clId="{D8BB3E38-0005-419C-9907-B96504FE199E}" dt="2024-12-03T16:34:59.371" v="1232" actId="6549"/>
          <ac:spMkLst>
            <pc:docMk/>
            <pc:sldMk cId="2814712849" sldId="1881376692"/>
            <ac:spMk id="13" creationId="{1B6055D8-CD09-9AB1-FA18-91E7EA7B6683}"/>
          </ac:spMkLst>
        </pc:spChg>
        <pc:spChg chg="add mod">
          <ac:chgData name="Gerben ter Riet" userId="3ac6bf19-0280-481e-9025-ee7d4fbb1be3" providerId="ADAL" clId="{D8BB3E38-0005-419C-9907-B96504FE199E}" dt="2024-12-03T16:33:30.050" v="1213" actId="20577"/>
          <ac:spMkLst>
            <pc:docMk/>
            <pc:sldMk cId="2814712849" sldId="1881376692"/>
            <ac:spMk id="14" creationId="{6D63A44C-042F-1551-059E-D9B4AA9580CA}"/>
          </ac:spMkLst>
        </pc:spChg>
        <pc:spChg chg="add mod">
          <ac:chgData name="Gerben ter Riet" userId="3ac6bf19-0280-481e-9025-ee7d4fbb1be3" providerId="ADAL" clId="{D8BB3E38-0005-419C-9907-B96504FE199E}" dt="2024-12-03T16:33:56.175" v="1225" actId="20577"/>
          <ac:spMkLst>
            <pc:docMk/>
            <pc:sldMk cId="2814712849" sldId="1881376692"/>
            <ac:spMk id="15" creationId="{0F6927AD-7AF1-4B1C-B450-446E31338A1C}"/>
          </ac:spMkLst>
        </pc:spChg>
        <pc:spChg chg="add mod">
          <ac:chgData name="Gerben ter Riet" userId="3ac6bf19-0280-481e-9025-ee7d4fbb1be3" providerId="ADAL" clId="{D8BB3E38-0005-419C-9907-B96504FE199E}" dt="2024-12-03T16:34:54.555" v="1230" actId="6549"/>
          <ac:spMkLst>
            <pc:docMk/>
            <pc:sldMk cId="2814712849" sldId="1881376692"/>
            <ac:spMk id="16" creationId="{0C17F26D-15BC-15FD-BECD-C1DE5AD30D83}"/>
          </ac:spMkLst>
        </pc:spChg>
        <pc:spChg chg="add del">
          <ac:chgData name="Gerben ter Riet" userId="3ac6bf19-0280-481e-9025-ee7d4fbb1be3" providerId="ADAL" clId="{D8BB3E38-0005-419C-9907-B96504FE199E}" dt="2024-12-03T16:30:20.397" v="1143" actId="26606"/>
          <ac:spMkLst>
            <pc:docMk/>
            <pc:sldMk cId="2814712849" sldId="1881376692"/>
            <ac:spMk id="17" creationId="{7BC0F8B1-F985-469B-8332-13DBC7665557}"/>
          </ac:spMkLst>
        </pc:spChg>
        <pc:spChg chg="add mod">
          <ac:chgData name="Gerben ter Riet" userId="3ac6bf19-0280-481e-9025-ee7d4fbb1be3" providerId="ADAL" clId="{D8BB3E38-0005-419C-9907-B96504FE199E}" dt="2024-12-03T16:35:41.964" v="1241" actId="6549"/>
          <ac:spMkLst>
            <pc:docMk/>
            <pc:sldMk cId="2814712849" sldId="1881376692"/>
            <ac:spMk id="18" creationId="{5C278C00-2148-45C0-671A-A241F22D05BB}"/>
          </ac:spMkLst>
        </pc:spChg>
        <pc:spChg chg="add del">
          <ac:chgData name="Gerben ter Riet" userId="3ac6bf19-0280-481e-9025-ee7d4fbb1be3" providerId="ADAL" clId="{D8BB3E38-0005-419C-9907-B96504FE199E}" dt="2024-12-03T16:30:20.397" v="1143" actId="26606"/>
          <ac:spMkLst>
            <pc:docMk/>
            <pc:sldMk cId="2814712849" sldId="1881376692"/>
            <ac:spMk id="19" creationId="{89D15953-1642-4DD6-AD9E-01AA19247FF6}"/>
          </ac:spMkLst>
        </pc:spChg>
        <pc:spChg chg="add del">
          <ac:chgData name="Gerben ter Riet" userId="3ac6bf19-0280-481e-9025-ee7d4fbb1be3" providerId="ADAL" clId="{D8BB3E38-0005-419C-9907-B96504FE199E}" dt="2024-12-03T16:30:20.397" v="1143" actId="26606"/>
          <ac:spMkLst>
            <pc:docMk/>
            <pc:sldMk cId="2814712849" sldId="1881376692"/>
            <ac:spMk id="21" creationId="{FBF3780C-749F-4B50-9E1D-F2B1F6DBB7DD}"/>
          </ac:spMkLst>
        </pc:spChg>
        <pc:spChg chg="add del">
          <ac:chgData name="Gerben ter Riet" userId="3ac6bf19-0280-481e-9025-ee7d4fbb1be3" providerId="ADAL" clId="{D8BB3E38-0005-419C-9907-B96504FE199E}" dt="2024-12-03T16:30:32.278" v="1145" actId="26606"/>
          <ac:spMkLst>
            <pc:docMk/>
            <pc:sldMk cId="2814712849" sldId="1881376692"/>
            <ac:spMk id="23" creationId="{769201C5-687E-46FB-BA72-23BA40BFEE1E}"/>
          </ac:spMkLst>
        </pc:spChg>
        <pc:spChg chg="add del">
          <ac:chgData name="Gerben ter Riet" userId="3ac6bf19-0280-481e-9025-ee7d4fbb1be3" providerId="ADAL" clId="{D8BB3E38-0005-419C-9907-B96504FE199E}" dt="2024-12-03T16:30:32.278" v="1145" actId="26606"/>
          <ac:spMkLst>
            <pc:docMk/>
            <pc:sldMk cId="2814712849" sldId="1881376692"/>
            <ac:spMk id="24" creationId="{8DF8AE6E-38CD-4B2A-8E02-F099DD30EF40}"/>
          </ac:spMkLst>
        </pc:spChg>
        <pc:spChg chg="add del">
          <ac:chgData name="Gerben ter Riet" userId="3ac6bf19-0280-481e-9025-ee7d4fbb1be3" providerId="ADAL" clId="{D8BB3E38-0005-419C-9907-B96504FE199E}" dt="2024-12-03T16:30:32.278" v="1145" actId="26606"/>
          <ac:spMkLst>
            <pc:docMk/>
            <pc:sldMk cId="2814712849" sldId="1881376692"/>
            <ac:spMk id="25" creationId="{339141A8-FDFD-4ABE-A499-72C9669F4BE6}"/>
          </ac:spMkLst>
        </pc:spChg>
        <pc:spChg chg="add del">
          <ac:chgData name="Gerben ter Riet" userId="3ac6bf19-0280-481e-9025-ee7d4fbb1be3" providerId="ADAL" clId="{D8BB3E38-0005-419C-9907-B96504FE199E}" dt="2024-12-03T16:30:32.278" v="1145" actId="26606"/>
          <ac:spMkLst>
            <pc:docMk/>
            <pc:sldMk cId="2814712849" sldId="1881376692"/>
            <ac:spMk id="26" creationId="{23293907-0F26-4752-BCD0-3AC2C5026383}"/>
          </ac:spMkLst>
        </pc:spChg>
        <pc:spChg chg="add del">
          <ac:chgData name="Gerben ter Riet" userId="3ac6bf19-0280-481e-9025-ee7d4fbb1be3" providerId="ADAL" clId="{D8BB3E38-0005-419C-9907-B96504FE199E}" dt="2024-12-03T16:30:32.278" v="1145" actId="26606"/>
          <ac:spMkLst>
            <pc:docMk/>
            <pc:sldMk cId="2814712849" sldId="1881376692"/>
            <ac:spMk id="27" creationId="{8A439E11-755A-4258-859D-56A6B6AFCB66}"/>
          </ac:spMkLst>
        </pc:spChg>
        <pc:spChg chg="add del">
          <ac:chgData name="Gerben ter Riet" userId="3ac6bf19-0280-481e-9025-ee7d4fbb1be3" providerId="ADAL" clId="{D8BB3E38-0005-419C-9907-B96504FE199E}" dt="2024-12-03T16:30:32.278" v="1145" actId="26606"/>
          <ac:spMkLst>
            <pc:docMk/>
            <pc:sldMk cId="2814712849" sldId="1881376692"/>
            <ac:spMk id="28" creationId="{1E32D174-F8A9-4FF0-8888-1B4F5E184961}"/>
          </ac:spMkLst>
        </pc:spChg>
        <pc:spChg chg="add del">
          <ac:chgData name="Gerben ter Riet" userId="3ac6bf19-0280-481e-9025-ee7d4fbb1be3" providerId="ADAL" clId="{D8BB3E38-0005-419C-9907-B96504FE199E}" dt="2024-12-03T16:30:32.278" v="1145" actId="26606"/>
          <ac:spMkLst>
            <pc:docMk/>
            <pc:sldMk cId="2814712849" sldId="1881376692"/>
            <ac:spMk id="29" creationId="{E916EF49-F958-4F28-A999-F8FA8D09AF86}"/>
          </ac:spMkLst>
        </pc:spChg>
        <pc:spChg chg="add del">
          <ac:chgData name="Gerben ter Riet" userId="3ac6bf19-0280-481e-9025-ee7d4fbb1be3" providerId="ADAL" clId="{D8BB3E38-0005-419C-9907-B96504FE199E}" dt="2024-12-03T16:30:32.278" v="1145" actId="26606"/>
          <ac:spMkLst>
            <pc:docMk/>
            <pc:sldMk cId="2814712849" sldId="1881376692"/>
            <ac:spMk id="31" creationId="{A7665D74-DFEA-412C-928C-F090E67084F3}"/>
          </ac:spMkLst>
        </pc:spChg>
        <pc:spChg chg="add del">
          <ac:chgData name="Gerben ter Riet" userId="3ac6bf19-0280-481e-9025-ee7d4fbb1be3" providerId="ADAL" clId="{D8BB3E38-0005-419C-9907-B96504FE199E}" dt="2024-12-03T16:30:32.278" v="1145" actId="26606"/>
          <ac:spMkLst>
            <pc:docMk/>
            <pc:sldMk cId="2814712849" sldId="1881376692"/>
            <ac:spMk id="33" creationId="{3E84BD56-679D-4E0C-9C9B-D694ABF07373}"/>
          </ac:spMkLst>
        </pc:spChg>
        <pc:spChg chg="add del">
          <ac:chgData name="Gerben ter Riet" userId="3ac6bf19-0280-481e-9025-ee7d4fbb1be3" providerId="ADAL" clId="{D8BB3E38-0005-419C-9907-B96504FE199E}" dt="2024-12-03T16:30:32.278" v="1145" actId="26606"/>
          <ac:spMkLst>
            <pc:docMk/>
            <pc:sldMk cId="2814712849" sldId="1881376692"/>
            <ac:spMk id="35" creationId="{2335FEDF-EF88-4E68-9CF7-5A72EF32AFC2}"/>
          </ac:spMkLst>
        </pc:spChg>
        <pc:spChg chg="add del">
          <ac:chgData name="Gerben ter Riet" userId="3ac6bf19-0280-481e-9025-ee7d4fbb1be3" providerId="ADAL" clId="{D8BB3E38-0005-419C-9907-B96504FE199E}" dt="2024-12-03T16:30:32.278" v="1145" actId="26606"/>
          <ac:spMkLst>
            <pc:docMk/>
            <pc:sldMk cId="2814712849" sldId="1881376692"/>
            <ac:spMk id="37" creationId="{837A7BE2-DF08-4ECE-A520-13927DBF4C5E}"/>
          </ac:spMkLst>
        </pc:spChg>
        <pc:picChg chg="add mod ord">
          <ac:chgData name="Gerben ter Riet" userId="3ac6bf19-0280-481e-9025-ee7d4fbb1be3" providerId="ADAL" clId="{D8BB3E38-0005-419C-9907-B96504FE199E}" dt="2024-12-03T16:30:32.294" v="1146" actId="26606"/>
          <ac:picMkLst>
            <pc:docMk/>
            <pc:sldMk cId="2814712849" sldId="1881376692"/>
            <ac:picMk id="5" creationId="{BBA66560-C36D-1EB7-DCA2-3F0E1363AAB4}"/>
          </ac:picMkLst>
        </pc:picChg>
        <pc:picChg chg="add mod ord">
          <ac:chgData name="Gerben ter Riet" userId="3ac6bf19-0280-481e-9025-ee7d4fbb1be3" providerId="ADAL" clId="{D8BB3E38-0005-419C-9907-B96504FE199E}" dt="2024-12-03T16:30:32.294" v="1146" actId="26606"/>
          <ac:picMkLst>
            <pc:docMk/>
            <pc:sldMk cId="2814712849" sldId="1881376692"/>
            <ac:picMk id="7" creationId="{EE7F506F-D4A8-4F3F-0CF6-5EAC8DA16DDA}"/>
          </ac:picMkLst>
        </pc:picChg>
        <pc:picChg chg="add mod ord">
          <ac:chgData name="Gerben ter Riet" userId="3ac6bf19-0280-481e-9025-ee7d4fbb1be3" providerId="ADAL" clId="{D8BB3E38-0005-419C-9907-B96504FE199E}" dt="2024-12-03T16:30:32.294" v="1146" actId="26606"/>
          <ac:picMkLst>
            <pc:docMk/>
            <pc:sldMk cId="2814712849" sldId="1881376692"/>
            <ac:picMk id="9" creationId="{2F9F4275-0667-CA6E-3686-0F739A9BA842}"/>
          </ac:picMkLst>
        </pc:picChg>
        <pc:picChg chg="add mod">
          <ac:chgData name="Gerben ter Riet" userId="3ac6bf19-0280-481e-9025-ee7d4fbb1be3" providerId="ADAL" clId="{D8BB3E38-0005-419C-9907-B96504FE199E}" dt="2024-12-03T16:30:32.294" v="1146" actId="26606"/>
          <ac:picMkLst>
            <pc:docMk/>
            <pc:sldMk cId="2814712849" sldId="1881376692"/>
            <ac:picMk id="10" creationId="{1894924F-8E90-D801-DC03-2DDDB563FE35}"/>
          </ac:picMkLst>
        </pc:picChg>
        <pc:picChg chg="add mod ord">
          <ac:chgData name="Gerben ter Riet" userId="3ac6bf19-0280-481e-9025-ee7d4fbb1be3" providerId="ADAL" clId="{D8BB3E38-0005-419C-9907-B96504FE199E}" dt="2024-12-03T16:30:32.294" v="1146" actId="26606"/>
          <ac:picMkLst>
            <pc:docMk/>
            <pc:sldMk cId="2814712849" sldId="1881376692"/>
            <ac:picMk id="12" creationId="{71B325F2-4BA7-EDF2-3D29-DDDCC506F54B}"/>
          </ac:picMkLst>
        </pc:picChg>
        <pc:cxnChg chg="add">
          <ac:chgData name="Gerben ter Riet" userId="3ac6bf19-0280-481e-9025-ee7d4fbb1be3" providerId="ADAL" clId="{D8BB3E38-0005-419C-9907-B96504FE199E}" dt="2024-12-03T16:30:32.294" v="1146" actId="26606"/>
          <ac:cxnSpMkLst>
            <pc:docMk/>
            <pc:sldMk cId="2814712849" sldId="1881376692"/>
            <ac:cxnSpMk id="39" creationId="{822A5670-0F7B-4199-AEAB-33FBA9CEA44D}"/>
          </ac:cxnSpMkLst>
        </pc:cxnChg>
        <pc:cxnChg chg="add">
          <ac:chgData name="Gerben ter Riet" userId="3ac6bf19-0280-481e-9025-ee7d4fbb1be3" providerId="ADAL" clId="{D8BB3E38-0005-419C-9907-B96504FE199E}" dt="2024-12-03T16:30:32.294" v="1146" actId="26606"/>
          <ac:cxnSpMkLst>
            <pc:docMk/>
            <pc:sldMk cId="2814712849" sldId="1881376692"/>
            <ac:cxnSpMk id="40" creationId="{8BB1744D-A7DF-4B65-B6E3-DCF12BB2D869}"/>
          </ac:cxnSpMkLst>
        </pc:cxnChg>
        <pc:cxnChg chg="add">
          <ac:chgData name="Gerben ter Riet" userId="3ac6bf19-0280-481e-9025-ee7d4fbb1be3" providerId="ADAL" clId="{D8BB3E38-0005-419C-9907-B96504FE199E}" dt="2024-12-03T16:30:32.294" v="1146" actId="26606"/>
          <ac:cxnSpMkLst>
            <pc:docMk/>
            <pc:sldMk cId="2814712849" sldId="1881376692"/>
            <ac:cxnSpMk id="41" creationId="{882DD753-EA38-4E86-91FB-05041A44A28E}"/>
          </ac:cxnSpMkLst>
        </pc:cxnChg>
        <pc:cxnChg chg="add">
          <ac:chgData name="Gerben ter Riet" userId="3ac6bf19-0280-481e-9025-ee7d4fbb1be3" providerId="ADAL" clId="{D8BB3E38-0005-419C-9907-B96504FE199E}" dt="2024-12-03T16:30:32.294" v="1146" actId="26606"/>
          <ac:cxnSpMkLst>
            <pc:docMk/>
            <pc:sldMk cId="2814712849" sldId="1881376692"/>
            <ac:cxnSpMk id="42" creationId="{6DA63E78-7704-45EF-B5D3-EADDF5D82674}"/>
          </ac:cxnSpMkLst>
        </pc:cxnChg>
      </pc:sldChg>
      <pc:sldChg chg="addSp delSp modSp new mod setBg">
        <pc:chgData name="Gerben ter Riet" userId="3ac6bf19-0280-481e-9025-ee7d4fbb1be3" providerId="ADAL" clId="{D8BB3E38-0005-419C-9907-B96504FE199E}" dt="2024-12-03T18:14:52.255" v="1427"/>
        <pc:sldMkLst>
          <pc:docMk/>
          <pc:sldMk cId="4283888793" sldId="1881376693"/>
        </pc:sldMkLst>
        <pc:spChg chg="mod">
          <ac:chgData name="Gerben ter Riet" userId="3ac6bf19-0280-481e-9025-ee7d4fbb1be3" providerId="ADAL" clId="{D8BB3E38-0005-419C-9907-B96504FE199E}" dt="2024-12-03T18:14:36.900" v="1426" actId="26606"/>
          <ac:spMkLst>
            <pc:docMk/>
            <pc:sldMk cId="4283888793" sldId="1881376693"/>
            <ac:spMk id="2" creationId="{07E105D9-8CCF-F153-7FC5-26AE0625D5B6}"/>
          </ac:spMkLst>
        </pc:spChg>
        <pc:spChg chg="del">
          <ac:chgData name="Gerben ter Riet" userId="3ac6bf19-0280-481e-9025-ee7d4fbb1be3" providerId="ADAL" clId="{D8BB3E38-0005-419C-9907-B96504FE199E}" dt="2024-12-03T18:14:32.241" v="1425" actId="22"/>
          <ac:spMkLst>
            <pc:docMk/>
            <pc:sldMk cId="4283888793" sldId="1881376693"/>
            <ac:spMk id="3" creationId="{E49796FC-E09B-D946-8556-9A4DD133D152}"/>
          </ac:spMkLst>
        </pc:spChg>
        <pc:spChg chg="add">
          <ac:chgData name="Gerben ter Riet" userId="3ac6bf19-0280-481e-9025-ee7d4fbb1be3" providerId="ADAL" clId="{D8BB3E38-0005-419C-9907-B96504FE199E}" dt="2024-12-03T18:14:36.900" v="1426" actId="26606"/>
          <ac:spMkLst>
            <pc:docMk/>
            <pc:sldMk cId="4283888793" sldId="1881376693"/>
            <ac:spMk id="10" creationId="{D12DDE76-C203-4047-9998-63900085B5E8}"/>
          </ac:spMkLst>
        </pc:spChg>
        <pc:picChg chg="add mod ord">
          <ac:chgData name="Gerben ter Riet" userId="3ac6bf19-0280-481e-9025-ee7d4fbb1be3" providerId="ADAL" clId="{D8BB3E38-0005-419C-9907-B96504FE199E}" dt="2024-12-03T18:14:52.255" v="1427"/>
          <ac:picMkLst>
            <pc:docMk/>
            <pc:sldMk cId="4283888793" sldId="1881376693"/>
            <ac:picMk id="5" creationId="{3D01BB98-0B6C-85BE-4812-B0776F8EE9D9}"/>
          </ac:picMkLst>
        </pc:picChg>
      </pc:sldChg>
      <pc:sldChg chg="addSp delSp modSp new mod setBg">
        <pc:chgData name="Gerben ter Riet" userId="3ac6bf19-0280-481e-9025-ee7d4fbb1be3" providerId="ADAL" clId="{D8BB3E38-0005-419C-9907-B96504FE199E}" dt="2024-12-03T18:00:21.584" v="1336" actId="26606"/>
        <pc:sldMkLst>
          <pc:docMk/>
          <pc:sldMk cId="2825179515" sldId="1881376694"/>
        </pc:sldMkLst>
        <pc:spChg chg="mod">
          <ac:chgData name="Gerben ter Riet" userId="3ac6bf19-0280-481e-9025-ee7d4fbb1be3" providerId="ADAL" clId="{D8BB3E38-0005-419C-9907-B96504FE199E}" dt="2024-12-03T18:00:21.584" v="1336" actId="26606"/>
          <ac:spMkLst>
            <pc:docMk/>
            <pc:sldMk cId="2825179515" sldId="1881376694"/>
            <ac:spMk id="2" creationId="{B02A0858-3B94-E5E3-8700-7D2CA92012F6}"/>
          </ac:spMkLst>
        </pc:spChg>
        <pc:spChg chg="del">
          <ac:chgData name="Gerben ter Riet" userId="3ac6bf19-0280-481e-9025-ee7d4fbb1be3" providerId="ADAL" clId="{D8BB3E38-0005-419C-9907-B96504FE199E}" dt="2024-12-03T17:59:48.214" v="1286"/>
          <ac:spMkLst>
            <pc:docMk/>
            <pc:sldMk cId="2825179515" sldId="1881376694"/>
            <ac:spMk id="3" creationId="{D8921980-D303-5DD6-8A9F-41DF208D13C8}"/>
          </ac:spMkLst>
        </pc:spChg>
        <pc:spChg chg="add">
          <ac:chgData name="Gerben ter Riet" userId="3ac6bf19-0280-481e-9025-ee7d4fbb1be3" providerId="ADAL" clId="{D8BB3E38-0005-419C-9907-B96504FE199E}" dt="2024-12-03T18:00:21.584" v="1336" actId="26606"/>
          <ac:spMkLst>
            <pc:docMk/>
            <pc:sldMk cId="2825179515" sldId="1881376694"/>
            <ac:spMk id="10" creationId="{D12DDE76-C203-4047-9998-63900085B5E8}"/>
          </ac:spMkLst>
        </pc:spChg>
        <pc:picChg chg="add mod">
          <ac:chgData name="Gerben ter Riet" userId="3ac6bf19-0280-481e-9025-ee7d4fbb1be3" providerId="ADAL" clId="{D8BB3E38-0005-419C-9907-B96504FE199E}" dt="2024-12-03T18:00:21.584" v="1336" actId="26606"/>
          <ac:picMkLst>
            <pc:docMk/>
            <pc:sldMk cId="2825179515" sldId="1881376694"/>
            <ac:picMk id="5" creationId="{F1BA8846-EA86-5BDA-AD3A-9F75C7E6F2AC}"/>
          </ac:picMkLst>
        </pc:picChg>
      </pc:sldChg>
      <pc:sldChg chg="addSp delSp modSp new mod setBg modNotesTx">
        <pc:chgData name="Gerben ter Riet" userId="3ac6bf19-0280-481e-9025-ee7d4fbb1be3" providerId="ADAL" clId="{D8BB3E38-0005-419C-9907-B96504FE199E}" dt="2024-12-03T18:41:17.127" v="2794"/>
        <pc:sldMkLst>
          <pc:docMk/>
          <pc:sldMk cId="2744544304" sldId="1881376695"/>
        </pc:sldMkLst>
        <pc:spChg chg="mod ord">
          <ac:chgData name="Gerben ter Riet" userId="3ac6bf19-0280-481e-9025-ee7d4fbb1be3" providerId="ADAL" clId="{D8BB3E38-0005-419C-9907-B96504FE199E}" dt="2024-12-03T18:38:06.419" v="2784" actId="20577"/>
          <ac:spMkLst>
            <pc:docMk/>
            <pc:sldMk cId="2744544304" sldId="1881376695"/>
            <ac:spMk id="2" creationId="{E265BEA1-4800-2A07-2A84-EF04E6EC0EBC}"/>
          </ac:spMkLst>
        </pc:spChg>
        <pc:spChg chg="del">
          <ac:chgData name="Gerben ter Riet" userId="3ac6bf19-0280-481e-9025-ee7d4fbb1be3" providerId="ADAL" clId="{D8BB3E38-0005-419C-9907-B96504FE199E}" dt="2024-12-03T18:36:52.424" v="2727"/>
          <ac:spMkLst>
            <pc:docMk/>
            <pc:sldMk cId="2744544304" sldId="1881376695"/>
            <ac:spMk id="3" creationId="{F0884372-77B9-877A-CF2F-97498665172B}"/>
          </ac:spMkLst>
        </pc:spChg>
        <pc:spChg chg="add del">
          <ac:chgData name="Gerben ter Riet" userId="3ac6bf19-0280-481e-9025-ee7d4fbb1be3" providerId="ADAL" clId="{D8BB3E38-0005-419C-9907-B96504FE199E}" dt="2024-12-03T18:37:46.887" v="2735" actId="26606"/>
          <ac:spMkLst>
            <pc:docMk/>
            <pc:sldMk cId="2744544304" sldId="1881376695"/>
            <ac:spMk id="11" creationId="{74D738DD-73DD-9682-1AF3-EA8704CED701}"/>
          </ac:spMkLst>
        </pc:spChg>
        <pc:spChg chg="add del">
          <ac:chgData name="Gerben ter Riet" userId="3ac6bf19-0280-481e-9025-ee7d4fbb1be3" providerId="ADAL" clId="{D8BB3E38-0005-419C-9907-B96504FE199E}" dt="2024-12-03T18:37:46.887" v="2735" actId="26606"/>
          <ac:spMkLst>
            <pc:docMk/>
            <pc:sldMk cId="2744544304" sldId="1881376695"/>
            <ac:spMk id="14" creationId="{231BF440-39FA-4087-84CC-2EEC0BBDAF29}"/>
          </ac:spMkLst>
        </pc:spChg>
        <pc:spChg chg="add del">
          <ac:chgData name="Gerben ter Riet" userId="3ac6bf19-0280-481e-9025-ee7d4fbb1be3" providerId="ADAL" clId="{D8BB3E38-0005-419C-9907-B96504FE199E}" dt="2024-12-03T18:37:46.887" v="2735" actId="26606"/>
          <ac:spMkLst>
            <pc:docMk/>
            <pc:sldMk cId="2744544304" sldId="1881376695"/>
            <ac:spMk id="16" creationId="{F04E4CBA-303B-48BD-8451-C2701CB0EEBF}"/>
          </ac:spMkLst>
        </pc:spChg>
        <pc:spChg chg="add del">
          <ac:chgData name="Gerben ter Riet" userId="3ac6bf19-0280-481e-9025-ee7d4fbb1be3" providerId="ADAL" clId="{D8BB3E38-0005-419C-9907-B96504FE199E}" dt="2024-12-03T18:37:46.887" v="2735" actId="26606"/>
          <ac:spMkLst>
            <pc:docMk/>
            <pc:sldMk cId="2744544304" sldId="1881376695"/>
            <ac:spMk id="18" creationId="{F6CA58B3-AFCC-4A40-9882-50D5080879B0}"/>
          </ac:spMkLst>
        </pc:spChg>
        <pc:spChg chg="add del">
          <ac:chgData name="Gerben ter Riet" userId="3ac6bf19-0280-481e-9025-ee7d4fbb1be3" providerId="ADAL" clId="{D8BB3E38-0005-419C-9907-B96504FE199E}" dt="2024-12-03T18:37:46.887" v="2735" actId="26606"/>
          <ac:spMkLst>
            <pc:docMk/>
            <pc:sldMk cId="2744544304" sldId="1881376695"/>
            <ac:spMk id="20" creationId="{75C56826-D4E5-42ED-8529-079651CB3005}"/>
          </ac:spMkLst>
        </pc:spChg>
        <pc:spChg chg="add del">
          <ac:chgData name="Gerben ter Riet" userId="3ac6bf19-0280-481e-9025-ee7d4fbb1be3" providerId="ADAL" clId="{D8BB3E38-0005-419C-9907-B96504FE199E}" dt="2024-12-03T18:37:46.887" v="2735" actId="26606"/>
          <ac:spMkLst>
            <pc:docMk/>
            <pc:sldMk cId="2744544304" sldId="1881376695"/>
            <ac:spMk id="22" creationId="{82095FCE-EF05-4443-B97A-85DEE3A5CA17}"/>
          </ac:spMkLst>
        </pc:spChg>
        <pc:spChg chg="add del">
          <ac:chgData name="Gerben ter Riet" userId="3ac6bf19-0280-481e-9025-ee7d4fbb1be3" providerId="ADAL" clId="{D8BB3E38-0005-419C-9907-B96504FE199E}" dt="2024-12-03T18:37:46.887" v="2735" actId="26606"/>
          <ac:spMkLst>
            <pc:docMk/>
            <pc:sldMk cId="2744544304" sldId="1881376695"/>
            <ac:spMk id="24" creationId="{CA00AE6B-AA30-4CF8-BA6F-339B780AD76C}"/>
          </ac:spMkLst>
        </pc:spChg>
        <pc:spChg chg="add">
          <ac:chgData name="Gerben ter Riet" userId="3ac6bf19-0280-481e-9025-ee7d4fbb1be3" providerId="ADAL" clId="{D8BB3E38-0005-419C-9907-B96504FE199E}" dt="2024-12-03T18:37:46.891" v="2736" actId="26606"/>
          <ac:spMkLst>
            <pc:docMk/>
            <pc:sldMk cId="2744544304" sldId="1881376695"/>
            <ac:spMk id="26" creationId="{53E60C6D-4E85-4E14-BCDF-BF15C241F7CA}"/>
          </ac:spMkLst>
        </pc:spChg>
        <pc:spChg chg="add">
          <ac:chgData name="Gerben ter Riet" userId="3ac6bf19-0280-481e-9025-ee7d4fbb1be3" providerId="ADAL" clId="{D8BB3E38-0005-419C-9907-B96504FE199E}" dt="2024-12-03T18:37:46.891" v="2736" actId="26606"/>
          <ac:spMkLst>
            <pc:docMk/>
            <pc:sldMk cId="2744544304" sldId="1881376695"/>
            <ac:spMk id="27" creationId="{7D42D292-4C48-479B-9E59-E29CD9871C0C}"/>
          </ac:spMkLst>
        </pc:spChg>
        <pc:spChg chg="add del">
          <ac:chgData name="Gerben ter Riet" userId="3ac6bf19-0280-481e-9025-ee7d4fbb1be3" providerId="ADAL" clId="{D8BB3E38-0005-419C-9907-B96504FE199E}" dt="2024-12-03T18:39:07.780" v="2785"/>
          <ac:spMkLst>
            <pc:docMk/>
            <pc:sldMk cId="2744544304" sldId="1881376695"/>
            <ac:spMk id="28" creationId="{00086EF5-78AA-226D-E26D-44C0FA97F973}"/>
          </ac:spMkLst>
        </pc:spChg>
        <pc:spChg chg="add">
          <ac:chgData name="Gerben ter Riet" userId="3ac6bf19-0280-481e-9025-ee7d4fbb1be3" providerId="ADAL" clId="{D8BB3E38-0005-419C-9907-B96504FE199E}" dt="2024-12-03T18:37:46.891" v="2736" actId="26606"/>
          <ac:spMkLst>
            <pc:docMk/>
            <pc:sldMk cId="2744544304" sldId="1881376695"/>
            <ac:spMk id="29" creationId="{533DF362-939D-4EEE-8DC4-6B54607E5611}"/>
          </ac:spMkLst>
        </pc:spChg>
        <pc:picChg chg="add mod ord">
          <ac:chgData name="Gerben ter Riet" userId="3ac6bf19-0280-481e-9025-ee7d4fbb1be3" providerId="ADAL" clId="{D8BB3E38-0005-419C-9907-B96504FE199E}" dt="2024-12-03T18:37:46.891" v="2736" actId="26606"/>
          <ac:picMkLst>
            <pc:docMk/>
            <pc:sldMk cId="2744544304" sldId="1881376695"/>
            <ac:picMk id="5" creationId="{ADE83882-B961-9982-90C2-DBABA8AD22BA}"/>
          </ac:picMkLst>
        </pc:picChg>
        <pc:picChg chg="add mod">
          <ac:chgData name="Gerben ter Riet" userId="3ac6bf19-0280-481e-9025-ee7d4fbb1be3" providerId="ADAL" clId="{D8BB3E38-0005-419C-9907-B96504FE199E}" dt="2024-12-03T18:37:46.891" v="2736" actId="26606"/>
          <ac:picMkLst>
            <pc:docMk/>
            <pc:sldMk cId="2744544304" sldId="1881376695"/>
            <ac:picMk id="7" creationId="{729F8E95-6539-4002-2F5C-12C999309F1C}"/>
          </ac:picMkLst>
        </pc:picChg>
        <pc:picChg chg="add mod">
          <ac:chgData name="Gerben ter Riet" userId="3ac6bf19-0280-481e-9025-ee7d4fbb1be3" providerId="ADAL" clId="{D8BB3E38-0005-419C-9907-B96504FE199E}" dt="2024-12-03T18:39:08.673" v="2787" actId="962"/>
          <ac:picMkLst>
            <pc:docMk/>
            <pc:sldMk cId="2744544304" sldId="1881376695"/>
            <ac:picMk id="9" creationId="{FB9827B0-BBCF-FE12-E3EC-19412866D8D9}"/>
          </ac:picMkLst>
        </pc:picChg>
      </pc:sldChg>
      <pc:sldMasterChg chg="delSldLayout">
        <pc:chgData name="Gerben ter Riet" userId="3ac6bf19-0280-481e-9025-ee7d4fbb1be3" providerId="ADAL" clId="{D8BB3E38-0005-419C-9907-B96504FE199E}" dt="2024-12-03T15:41:47.356" v="304" actId="47"/>
        <pc:sldMasterMkLst>
          <pc:docMk/>
          <pc:sldMasterMk cId="3684348079" sldId="2147483648"/>
        </pc:sldMasterMkLst>
        <pc:sldLayoutChg chg="del">
          <pc:chgData name="Gerben ter Riet" userId="3ac6bf19-0280-481e-9025-ee7d4fbb1be3" providerId="ADAL" clId="{D8BB3E38-0005-419C-9907-B96504FE199E}" dt="2024-12-03T15:41:47.356" v="304" actId="47"/>
          <pc:sldLayoutMkLst>
            <pc:docMk/>
            <pc:sldMasterMk cId="3684348079" sldId="2147483648"/>
            <pc:sldLayoutMk cId="1804074650" sldId="2147483701"/>
          </pc:sldLayoutMkLst>
        </pc:sldLayoutChg>
      </pc:sldMasterChg>
    </pc:docChg>
  </pc:docChgLst>
</pc:chgInfo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iki/Critical_thinking" TargetMode="External"/></Relationships>
</file>

<file path=ppt/diagrams/_rels/data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_rels/data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2" Type="http://schemas.openxmlformats.org/officeDocument/2006/relationships/image" Target="../media/image15.png"/><Relationship Id="rId1" Type="http://schemas.openxmlformats.org/officeDocument/2006/relationships/hyperlink" Target="http://www.osf.io/" TargetMode="Externa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hyperlink" Target="https://en.wikipedia.org/wiki/Critical_thinking" TargetMode="External"/></Relationships>
</file>

<file path=ppt/diagrams/_rels/drawing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svg"/><Relationship Id="rId1" Type="http://schemas.openxmlformats.org/officeDocument/2006/relationships/image" Target="../media/image6.png"/></Relationships>
</file>

<file path=ppt/diagrams/_rels/drawing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7.png"/><Relationship Id="rId7" Type="http://schemas.openxmlformats.org/officeDocument/2006/relationships/hyperlink" Target="http://www.osf.io/" TargetMode="External"/><Relationship Id="rId2" Type="http://schemas.openxmlformats.org/officeDocument/2006/relationships/image" Target="../media/image16.svg"/><Relationship Id="rId1" Type="http://schemas.openxmlformats.org/officeDocument/2006/relationships/image" Target="../media/image15.png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Relationship Id="rId9" Type="http://schemas.openxmlformats.org/officeDocument/2006/relationships/image" Target="../media/image2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0364FAB-A75B-4733-B97A-4B3DE0821A80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EDC4A3A-4691-4B0D-8CEF-DDE2E2D4A91C}">
      <dgm:prSet/>
      <dgm:spPr/>
      <dgm:t>
        <a:bodyPr/>
        <a:lstStyle/>
        <a:p>
          <a:r>
            <a:rPr lang="en-US" b="1"/>
            <a:t>CUDOS (The Sociology of Science, Merton, 1942)</a:t>
          </a:r>
        </a:p>
      </dgm:t>
    </dgm:pt>
    <dgm:pt modelId="{8CD39228-9EA3-42A2-A903-64803730748B}" type="parTrans" cxnId="{719375A5-AE1A-4EC3-A03F-4707946362D6}">
      <dgm:prSet/>
      <dgm:spPr/>
      <dgm:t>
        <a:bodyPr/>
        <a:lstStyle/>
        <a:p>
          <a:endParaRPr lang="en-US"/>
        </a:p>
      </dgm:t>
    </dgm:pt>
    <dgm:pt modelId="{8C34DB94-67D6-4A2E-A2BE-8ACF3C829278}" type="sibTrans" cxnId="{719375A5-AE1A-4EC3-A03F-4707946362D6}">
      <dgm:prSet/>
      <dgm:spPr/>
      <dgm:t>
        <a:bodyPr/>
        <a:lstStyle/>
        <a:p>
          <a:endParaRPr lang="en-US"/>
        </a:p>
      </dgm:t>
    </dgm:pt>
    <dgm:pt modelId="{84BBAC8C-05E3-429A-A35F-ABAA173E00FD}">
      <dgm:prSet/>
      <dgm:spPr/>
      <dgm:t>
        <a:bodyPr/>
        <a:lstStyle/>
        <a:p>
          <a:r>
            <a:rPr lang="en-US" dirty="0"/>
            <a:t>C = Communality:</a:t>
          </a:r>
        </a:p>
        <a:p>
          <a:r>
            <a:rPr lang="en-US" dirty="0">
              <a:solidFill>
                <a:schemeClr val="accent6">
                  <a:lumMod val="75000"/>
                </a:schemeClr>
              </a:solidFill>
            </a:rPr>
            <a:t>Science is a public good</a:t>
          </a:r>
        </a:p>
      </dgm:t>
    </dgm:pt>
    <dgm:pt modelId="{5B272027-6C6B-4ECC-A12C-484E94199AC5}" type="parTrans" cxnId="{0F997A3F-D65F-430C-91FC-8AC0C29F5B9C}">
      <dgm:prSet/>
      <dgm:spPr/>
      <dgm:t>
        <a:bodyPr/>
        <a:lstStyle/>
        <a:p>
          <a:endParaRPr lang="en-US"/>
        </a:p>
      </dgm:t>
    </dgm:pt>
    <dgm:pt modelId="{6283E607-B2D6-446F-8B15-6294BF8DA6A2}" type="sibTrans" cxnId="{0F997A3F-D65F-430C-91FC-8AC0C29F5B9C}">
      <dgm:prSet/>
      <dgm:spPr/>
      <dgm:t>
        <a:bodyPr/>
        <a:lstStyle/>
        <a:p>
          <a:endParaRPr lang="en-US"/>
        </a:p>
      </dgm:t>
    </dgm:pt>
    <dgm:pt modelId="{9EAD99FC-2962-4E94-867C-B95A0BC0C4FB}">
      <dgm:prSet/>
      <dgm:spPr/>
      <dgm:t>
        <a:bodyPr/>
        <a:lstStyle/>
        <a:p>
          <a:r>
            <a:rPr lang="en-US" dirty="0"/>
            <a:t>U = Universalism:</a:t>
          </a:r>
        </a:p>
        <a:p>
          <a:r>
            <a:rPr lang="en-US" dirty="0">
              <a:solidFill>
                <a:schemeClr val="accent6">
                  <a:lumMod val="75000"/>
                </a:schemeClr>
              </a:solidFill>
            </a:rPr>
            <a:t>Validity of claims independent of claimant’s status</a:t>
          </a:r>
        </a:p>
      </dgm:t>
    </dgm:pt>
    <dgm:pt modelId="{6552B4DD-8D28-4B27-BFE9-047D5D8EDA99}" type="parTrans" cxnId="{F7076868-101F-4012-8065-8BB0C04D74D4}">
      <dgm:prSet/>
      <dgm:spPr/>
      <dgm:t>
        <a:bodyPr/>
        <a:lstStyle/>
        <a:p>
          <a:endParaRPr lang="en-US"/>
        </a:p>
      </dgm:t>
    </dgm:pt>
    <dgm:pt modelId="{A7B765D5-D231-4102-B36B-BE82643C3BE8}" type="sibTrans" cxnId="{F7076868-101F-4012-8065-8BB0C04D74D4}">
      <dgm:prSet/>
      <dgm:spPr/>
      <dgm:t>
        <a:bodyPr/>
        <a:lstStyle/>
        <a:p>
          <a:endParaRPr lang="en-US"/>
        </a:p>
      </dgm:t>
    </dgm:pt>
    <dgm:pt modelId="{340E2577-4628-4BE3-85D7-B26FBE1C620E}">
      <dgm:prSet/>
      <dgm:spPr/>
      <dgm:t>
        <a:bodyPr/>
        <a:lstStyle/>
        <a:p>
          <a:r>
            <a:rPr lang="en-US" dirty="0"/>
            <a:t>D = Disinterestedness:</a:t>
          </a:r>
        </a:p>
        <a:p>
          <a:r>
            <a:rPr lang="en-US" dirty="0">
              <a:solidFill>
                <a:schemeClr val="accent6">
                  <a:lumMod val="75000"/>
                </a:schemeClr>
              </a:solidFill>
            </a:rPr>
            <a:t>Do it for benefit of mankind</a:t>
          </a:r>
        </a:p>
      </dgm:t>
    </dgm:pt>
    <dgm:pt modelId="{E66F8CB1-6D1F-4A6A-A1B5-05238783E089}" type="parTrans" cxnId="{62E407E9-0841-407F-91D2-4F382657DFD5}">
      <dgm:prSet/>
      <dgm:spPr/>
      <dgm:t>
        <a:bodyPr/>
        <a:lstStyle/>
        <a:p>
          <a:endParaRPr lang="en-US"/>
        </a:p>
      </dgm:t>
    </dgm:pt>
    <dgm:pt modelId="{EC15DCC5-9852-459F-8B7B-C0BD8230FC44}" type="sibTrans" cxnId="{62E407E9-0841-407F-91D2-4F382657DFD5}">
      <dgm:prSet/>
      <dgm:spPr/>
      <dgm:t>
        <a:bodyPr/>
        <a:lstStyle/>
        <a:p>
          <a:endParaRPr lang="en-US"/>
        </a:p>
      </dgm:t>
    </dgm:pt>
    <dgm:pt modelId="{D586C0FE-F395-4AFB-8640-776AFE07E4E3}">
      <dgm:prSet/>
      <dgm:spPr/>
      <dgm:t>
        <a:bodyPr/>
        <a:lstStyle/>
        <a:p>
          <a:r>
            <a:rPr lang="en-US" dirty="0"/>
            <a:t>OS = Organized skepticism:</a:t>
          </a:r>
        </a:p>
        <a:p>
          <a:r>
            <a:rPr lang="en-US" dirty="0">
              <a:solidFill>
                <a:schemeClr val="accent6">
                  <a:lumMod val="75000"/>
                </a:schemeClr>
              </a:solidFill>
            </a:rPr>
            <a:t>Assess claims with detached </a:t>
          </a:r>
          <a:r>
            <a:rPr lang="en-US" u="none" dirty="0">
              <a:solidFill>
                <a:schemeClr val="accent6">
                  <a:lumMod val="75000"/>
                </a:schemeClr>
              </a:solidFill>
              <a:hlinkClick xmlns:r="http://schemas.openxmlformats.org/officeDocument/2006/relationships" r:id="rId1" tooltip="Critical thinking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critical scrutiny</a:t>
          </a:r>
          <a:endParaRPr lang="en-US" u="none" dirty="0">
            <a:solidFill>
              <a:schemeClr val="accent6">
                <a:lumMod val="75000"/>
              </a:schemeClr>
            </a:solidFill>
          </a:endParaRPr>
        </a:p>
      </dgm:t>
    </dgm:pt>
    <dgm:pt modelId="{3D616C64-869E-4AC5-A5D7-1EA0CDEC26E8}" type="sibTrans" cxnId="{39989242-E43A-46B7-9623-DC4539F76743}">
      <dgm:prSet/>
      <dgm:spPr/>
      <dgm:t>
        <a:bodyPr/>
        <a:lstStyle/>
        <a:p>
          <a:endParaRPr lang="en-US"/>
        </a:p>
      </dgm:t>
    </dgm:pt>
    <dgm:pt modelId="{8AD1E1AE-3558-4F86-AECE-94EF6FD0BD78}" type="parTrans" cxnId="{39989242-E43A-46B7-9623-DC4539F76743}">
      <dgm:prSet/>
      <dgm:spPr/>
      <dgm:t>
        <a:bodyPr/>
        <a:lstStyle/>
        <a:p>
          <a:endParaRPr lang="en-US"/>
        </a:p>
      </dgm:t>
    </dgm:pt>
    <dgm:pt modelId="{0386A479-36E7-4437-A8F8-743FD6436982}" type="pres">
      <dgm:prSet presAssocID="{40364FAB-A75B-4733-B97A-4B3DE0821A80}" presName="vert0" presStyleCnt="0">
        <dgm:presLayoutVars>
          <dgm:dir/>
          <dgm:animOne val="branch"/>
          <dgm:animLvl val="lvl"/>
        </dgm:presLayoutVars>
      </dgm:prSet>
      <dgm:spPr/>
    </dgm:pt>
    <dgm:pt modelId="{1DF47A3D-0777-424E-9692-A415AD89FD5E}" type="pres">
      <dgm:prSet presAssocID="{9EDC4A3A-4691-4B0D-8CEF-DDE2E2D4A91C}" presName="thickLine" presStyleLbl="alignNode1" presStyleIdx="0" presStyleCnt="5"/>
      <dgm:spPr/>
    </dgm:pt>
    <dgm:pt modelId="{9776D9C6-C3FA-49F5-883A-9F3ED7C0620C}" type="pres">
      <dgm:prSet presAssocID="{9EDC4A3A-4691-4B0D-8CEF-DDE2E2D4A91C}" presName="horz1" presStyleCnt="0"/>
      <dgm:spPr/>
    </dgm:pt>
    <dgm:pt modelId="{99465AD3-48C1-4C40-A7C7-B3A1436BC9D1}" type="pres">
      <dgm:prSet presAssocID="{9EDC4A3A-4691-4B0D-8CEF-DDE2E2D4A91C}" presName="tx1" presStyleLbl="revTx" presStyleIdx="0" presStyleCnt="5"/>
      <dgm:spPr/>
    </dgm:pt>
    <dgm:pt modelId="{E89B7BE6-DD99-4720-8A82-D770CF3500A8}" type="pres">
      <dgm:prSet presAssocID="{9EDC4A3A-4691-4B0D-8CEF-DDE2E2D4A91C}" presName="vert1" presStyleCnt="0"/>
      <dgm:spPr/>
    </dgm:pt>
    <dgm:pt modelId="{752661BD-BABE-4BC5-A695-B9766924E7B4}" type="pres">
      <dgm:prSet presAssocID="{84BBAC8C-05E3-429A-A35F-ABAA173E00FD}" presName="thickLine" presStyleLbl="alignNode1" presStyleIdx="1" presStyleCnt="5"/>
      <dgm:spPr/>
    </dgm:pt>
    <dgm:pt modelId="{CE4E4C6F-B87C-4CA8-BA63-FB312E5B435E}" type="pres">
      <dgm:prSet presAssocID="{84BBAC8C-05E3-429A-A35F-ABAA173E00FD}" presName="horz1" presStyleCnt="0"/>
      <dgm:spPr/>
    </dgm:pt>
    <dgm:pt modelId="{2F897A00-DBD7-4B6F-AA35-20427A61EADC}" type="pres">
      <dgm:prSet presAssocID="{84BBAC8C-05E3-429A-A35F-ABAA173E00FD}" presName="tx1" presStyleLbl="revTx" presStyleIdx="1" presStyleCnt="5"/>
      <dgm:spPr/>
    </dgm:pt>
    <dgm:pt modelId="{C0C542B4-7199-43B1-8E15-1056487B4313}" type="pres">
      <dgm:prSet presAssocID="{84BBAC8C-05E3-429A-A35F-ABAA173E00FD}" presName="vert1" presStyleCnt="0"/>
      <dgm:spPr/>
    </dgm:pt>
    <dgm:pt modelId="{3E289517-A509-496B-9FB0-DF80AE17C3D4}" type="pres">
      <dgm:prSet presAssocID="{9EAD99FC-2962-4E94-867C-B95A0BC0C4FB}" presName="thickLine" presStyleLbl="alignNode1" presStyleIdx="2" presStyleCnt="5"/>
      <dgm:spPr/>
    </dgm:pt>
    <dgm:pt modelId="{2CA0EC69-1148-4A19-93A3-2A50AB59C59F}" type="pres">
      <dgm:prSet presAssocID="{9EAD99FC-2962-4E94-867C-B95A0BC0C4FB}" presName="horz1" presStyleCnt="0"/>
      <dgm:spPr/>
    </dgm:pt>
    <dgm:pt modelId="{3777171D-18F2-42D2-A84E-714290F80E2F}" type="pres">
      <dgm:prSet presAssocID="{9EAD99FC-2962-4E94-867C-B95A0BC0C4FB}" presName="tx1" presStyleLbl="revTx" presStyleIdx="2" presStyleCnt="5"/>
      <dgm:spPr/>
    </dgm:pt>
    <dgm:pt modelId="{E2914D09-A641-46D3-A353-0E88F6869350}" type="pres">
      <dgm:prSet presAssocID="{9EAD99FC-2962-4E94-867C-B95A0BC0C4FB}" presName="vert1" presStyleCnt="0"/>
      <dgm:spPr/>
    </dgm:pt>
    <dgm:pt modelId="{3F423760-0F4A-4833-B002-4821D481CFC5}" type="pres">
      <dgm:prSet presAssocID="{340E2577-4628-4BE3-85D7-B26FBE1C620E}" presName="thickLine" presStyleLbl="alignNode1" presStyleIdx="3" presStyleCnt="5"/>
      <dgm:spPr/>
    </dgm:pt>
    <dgm:pt modelId="{67AE8FDC-34D0-478D-AD2A-0B4809234C82}" type="pres">
      <dgm:prSet presAssocID="{340E2577-4628-4BE3-85D7-B26FBE1C620E}" presName="horz1" presStyleCnt="0"/>
      <dgm:spPr/>
    </dgm:pt>
    <dgm:pt modelId="{38E09CCB-05E0-4749-9FD5-14AEFD6457CB}" type="pres">
      <dgm:prSet presAssocID="{340E2577-4628-4BE3-85D7-B26FBE1C620E}" presName="tx1" presStyleLbl="revTx" presStyleIdx="3" presStyleCnt="5"/>
      <dgm:spPr/>
    </dgm:pt>
    <dgm:pt modelId="{CDB99B41-A7B6-42DE-944E-65AD0A540177}" type="pres">
      <dgm:prSet presAssocID="{340E2577-4628-4BE3-85D7-B26FBE1C620E}" presName="vert1" presStyleCnt="0"/>
      <dgm:spPr/>
    </dgm:pt>
    <dgm:pt modelId="{CD77A97A-4D42-42CE-9A96-FF19E65C9151}" type="pres">
      <dgm:prSet presAssocID="{D586C0FE-F395-4AFB-8640-776AFE07E4E3}" presName="thickLine" presStyleLbl="alignNode1" presStyleIdx="4" presStyleCnt="5"/>
      <dgm:spPr/>
    </dgm:pt>
    <dgm:pt modelId="{9D0E0D95-3CBA-49AA-BF6A-4B38EBDB4C0B}" type="pres">
      <dgm:prSet presAssocID="{D586C0FE-F395-4AFB-8640-776AFE07E4E3}" presName="horz1" presStyleCnt="0"/>
      <dgm:spPr/>
    </dgm:pt>
    <dgm:pt modelId="{2F597D48-DAFF-4F09-861D-E0B74753EA10}" type="pres">
      <dgm:prSet presAssocID="{D586C0FE-F395-4AFB-8640-776AFE07E4E3}" presName="tx1" presStyleLbl="revTx" presStyleIdx="4" presStyleCnt="5"/>
      <dgm:spPr/>
    </dgm:pt>
    <dgm:pt modelId="{3B3F4E2F-5353-4320-B507-942B97D423E3}" type="pres">
      <dgm:prSet presAssocID="{D586C0FE-F395-4AFB-8640-776AFE07E4E3}" presName="vert1" presStyleCnt="0"/>
      <dgm:spPr/>
    </dgm:pt>
  </dgm:ptLst>
  <dgm:cxnLst>
    <dgm:cxn modelId="{A5BAB313-3774-4737-A6AB-B6C3E1834279}" type="presOf" srcId="{D586C0FE-F395-4AFB-8640-776AFE07E4E3}" destId="{2F597D48-DAFF-4F09-861D-E0B74753EA10}" srcOrd="0" destOrd="0" presId="urn:microsoft.com/office/officeart/2008/layout/LinedList"/>
    <dgm:cxn modelId="{72249B22-9304-49E0-AA88-68129324B6F7}" type="presOf" srcId="{84BBAC8C-05E3-429A-A35F-ABAA173E00FD}" destId="{2F897A00-DBD7-4B6F-AA35-20427A61EADC}" srcOrd="0" destOrd="0" presId="urn:microsoft.com/office/officeart/2008/layout/LinedList"/>
    <dgm:cxn modelId="{0F997A3F-D65F-430C-91FC-8AC0C29F5B9C}" srcId="{40364FAB-A75B-4733-B97A-4B3DE0821A80}" destId="{84BBAC8C-05E3-429A-A35F-ABAA173E00FD}" srcOrd="1" destOrd="0" parTransId="{5B272027-6C6B-4ECC-A12C-484E94199AC5}" sibTransId="{6283E607-B2D6-446F-8B15-6294BF8DA6A2}"/>
    <dgm:cxn modelId="{39989242-E43A-46B7-9623-DC4539F76743}" srcId="{40364FAB-A75B-4733-B97A-4B3DE0821A80}" destId="{D586C0FE-F395-4AFB-8640-776AFE07E4E3}" srcOrd="4" destOrd="0" parTransId="{8AD1E1AE-3558-4F86-AECE-94EF6FD0BD78}" sibTransId="{3D616C64-869E-4AC5-A5D7-1EA0CDEC26E8}"/>
    <dgm:cxn modelId="{F7076868-101F-4012-8065-8BB0C04D74D4}" srcId="{40364FAB-A75B-4733-B97A-4B3DE0821A80}" destId="{9EAD99FC-2962-4E94-867C-B95A0BC0C4FB}" srcOrd="2" destOrd="0" parTransId="{6552B4DD-8D28-4B27-BFE9-047D5D8EDA99}" sibTransId="{A7B765D5-D231-4102-B36B-BE82643C3BE8}"/>
    <dgm:cxn modelId="{05D40083-755F-440F-B0CD-614387736A75}" type="presOf" srcId="{340E2577-4628-4BE3-85D7-B26FBE1C620E}" destId="{38E09CCB-05E0-4749-9FD5-14AEFD6457CB}" srcOrd="0" destOrd="0" presId="urn:microsoft.com/office/officeart/2008/layout/LinedList"/>
    <dgm:cxn modelId="{0FAAD192-4229-46E7-B2CF-19644E90A7A9}" type="presOf" srcId="{40364FAB-A75B-4733-B97A-4B3DE0821A80}" destId="{0386A479-36E7-4437-A8F8-743FD6436982}" srcOrd="0" destOrd="0" presId="urn:microsoft.com/office/officeart/2008/layout/LinedList"/>
    <dgm:cxn modelId="{719375A5-AE1A-4EC3-A03F-4707946362D6}" srcId="{40364FAB-A75B-4733-B97A-4B3DE0821A80}" destId="{9EDC4A3A-4691-4B0D-8CEF-DDE2E2D4A91C}" srcOrd="0" destOrd="0" parTransId="{8CD39228-9EA3-42A2-A903-64803730748B}" sibTransId="{8C34DB94-67D6-4A2E-A2BE-8ACF3C829278}"/>
    <dgm:cxn modelId="{C77E1DD3-225B-4736-9923-F2AD7F2D74A1}" type="presOf" srcId="{9EDC4A3A-4691-4B0D-8CEF-DDE2E2D4A91C}" destId="{99465AD3-48C1-4C40-A7C7-B3A1436BC9D1}" srcOrd="0" destOrd="0" presId="urn:microsoft.com/office/officeart/2008/layout/LinedList"/>
    <dgm:cxn modelId="{0DAC37D7-F864-46D6-A157-72FEDDD77613}" type="presOf" srcId="{9EAD99FC-2962-4E94-867C-B95A0BC0C4FB}" destId="{3777171D-18F2-42D2-A84E-714290F80E2F}" srcOrd="0" destOrd="0" presId="urn:microsoft.com/office/officeart/2008/layout/LinedList"/>
    <dgm:cxn modelId="{62E407E9-0841-407F-91D2-4F382657DFD5}" srcId="{40364FAB-A75B-4733-B97A-4B3DE0821A80}" destId="{340E2577-4628-4BE3-85D7-B26FBE1C620E}" srcOrd="3" destOrd="0" parTransId="{E66F8CB1-6D1F-4A6A-A1B5-05238783E089}" sibTransId="{EC15DCC5-9852-459F-8B7B-C0BD8230FC44}"/>
    <dgm:cxn modelId="{E2ED08CB-45CA-442A-A7E2-FBFB2DE5B65F}" type="presParOf" srcId="{0386A479-36E7-4437-A8F8-743FD6436982}" destId="{1DF47A3D-0777-424E-9692-A415AD89FD5E}" srcOrd="0" destOrd="0" presId="urn:microsoft.com/office/officeart/2008/layout/LinedList"/>
    <dgm:cxn modelId="{1CCD42B1-BE54-4654-9402-F9B590B9F2AB}" type="presParOf" srcId="{0386A479-36E7-4437-A8F8-743FD6436982}" destId="{9776D9C6-C3FA-49F5-883A-9F3ED7C0620C}" srcOrd="1" destOrd="0" presId="urn:microsoft.com/office/officeart/2008/layout/LinedList"/>
    <dgm:cxn modelId="{B57830B9-AC8C-4E29-8098-CF38A70170A1}" type="presParOf" srcId="{9776D9C6-C3FA-49F5-883A-9F3ED7C0620C}" destId="{99465AD3-48C1-4C40-A7C7-B3A1436BC9D1}" srcOrd="0" destOrd="0" presId="urn:microsoft.com/office/officeart/2008/layout/LinedList"/>
    <dgm:cxn modelId="{01B378AD-4C7D-462F-8AB8-A74CDAEF6E03}" type="presParOf" srcId="{9776D9C6-C3FA-49F5-883A-9F3ED7C0620C}" destId="{E89B7BE6-DD99-4720-8A82-D770CF3500A8}" srcOrd="1" destOrd="0" presId="urn:microsoft.com/office/officeart/2008/layout/LinedList"/>
    <dgm:cxn modelId="{C210A137-A32F-4150-9A52-0F2D50FA1DAE}" type="presParOf" srcId="{0386A479-36E7-4437-A8F8-743FD6436982}" destId="{752661BD-BABE-4BC5-A695-B9766924E7B4}" srcOrd="2" destOrd="0" presId="urn:microsoft.com/office/officeart/2008/layout/LinedList"/>
    <dgm:cxn modelId="{E50ED459-92B3-4E7F-9CC8-31DD07268EFB}" type="presParOf" srcId="{0386A479-36E7-4437-A8F8-743FD6436982}" destId="{CE4E4C6F-B87C-4CA8-BA63-FB312E5B435E}" srcOrd="3" destOrd="0" presId="urn:microsoft.com/office/officeart/2008/layout/LinedList"/>
    <dgm:cxn modelId="{A5335AA0-25EC-4F2D-9C74-274718CE8E79}" type="presParOf" srcId="{CE4E4C6F-B87C-4CA8-BA63-FB312E5B435E}" destId="{2F897A00-DBD7-4B6F-AA35-20427A61EADC}" srcOrd="0" destOrd="0" presId="urn:microsoft.com/office/officeart/2008/layout/LinedList"/>
    <dgm:cxn modelId="{C1EDA26C-38D8-45F9-B0C0-7EDA889EA47D}" type="presParOf" srcId="{CE4E4C6F-B87C-4CA8-BA63-FB312E5B435E}" destId="{C0C542B4-7199-43B1-8E15-1056487B4313}" srcOrd="1" destOrd="0" presId="urn:microsoft.com/office/officeart/2008/layout/LinedList"/>
    <dgm:cxn modelId="{EAC4F038-E276-4DC5-803E-7EC61B2DEFE1}" type="presParOf" srcId="{0386A479-36E7-4437-A8F8-743FD6436982}" destId="{3E289517-A509-496B-9FB0-DF80AE17C3D4}" srcOrd="4" destOrd="0" presId="urn:microsoft.com/office/officeart/2008/layout/LinedList"/>
    <dgm:cxn modelId="{0B96A32C-21E3-42DC-8AB6-5E0B37EC9881}" type="presParOf" srcId="{0386A479-36E7-4437-A8F8-743FD6436982}" destId="{2CA0EC69-1148-4A19-93A3-2A50AB59C59F}" srcOrd="5" destOrd="0" presId="urn:microsoft.com/office/officeart/2008/layout/LinedList"/>
    <dgm:cxn modelId="{85B50327-2D0D-4E26-8710-87DA62BAE4B6}" type="presParOf" srcId="{2CA0EC69-1148-4A19-93A3-2A50AB59C59F}" destId="{3777171D-18F2-42D2-A84E-714290F80E2F}" srcOrd="0" destOrd="0" presId="urn:microsoft.com/office/officeart/2008/layout/LinedList"/>
    <dgm:cxn modelId="{E902488F-0AA7-4225-87B8-094497BA1972}" type="presParOf" srcId="{2CA0EC69-1148-4A19-93A3-2A50AB59C59F}" destId="{E2914D09-A641-46D3-A353-0E88F6869350}" srcOrd="1" destOrd="0" presId="urn:microsoft.com/office/officeart/2008/layout/LinedList"/>
    <dgm:cxn modelId="{E1D27347-F437-4092-9789-EAE2BB4758D8}" type="presParOf" srcId="{0386A479-36E7-4437-A8F8-743FD6436982}" destId="{3F423760-0F4A-4833-B002-4821D481CFC5}" srcOrd="6" destOrd="0" presId="urn:microsoft.com/office/officeart/2008/layout/LinedList"/>
    <dgm:cxn modelId="{3D931D63-F280-4085-9BD5-EAB25632BD2D}" type="presParOf" srcId="{0386A479-36E7-4437-A8F8-743FD6436982}" destId="{67AE8FDC-34D0-478D-AD2A-0B4809234C82}" srcOrd="7" destOrd="0" presId="urn:microsoft.com/office/officeart/2008/layout/LinedList"/>
    <dgm:cxn modelId="{D7A92BE8-396F-4195-95DA-6ABB07767980}" type="presParOf" srcId="{67AE8FDC-34D0-478D-AD2A-0B4809234C82}" destId="{38E09CCB-05E0-4749-9FD5-14AEFD6457CB}" srcOrd="0" destOrd="0" presId="urn:microsoft.com/office/officeart/2008/layout/LinedList"/>
    <dgm:cxn modelId="{EBE6888A-F618-43EA-9504-D5F5B9082777}" type="presParOf" srcId="{67AE8FDC-34D0-478D-AD2A-0B4809234C82}" destId="{CDB99B41-A7B6-42DE-944E-65AD0A540177}" srcOrd="1" destOrd="0" presId="urn:microsoft.com/office/officeart/2008/layout/LinedList"/>
    <dgm:cxn modelId="{6C84C8B3-1F7F-47C1-B24F-05D7BD247913}" type="presParOf" srcId="{0386A479-36E7-4437-A8F8-743FD6436982}" destId="{CD77A97A-4D42-42CE-9A96-FF19E65C9151}" srcOrd="8" destOrd="0" presId="urn:microsoft.com/office/officeart/2008/layout/LinedList"/>
    <dgm:cxn modelId="{06E364CC-F984-47AB-AC37-EA2E7C61034E}" type="presParOf" srcId="{0386A479-36E7-4437-A8F8-743FD6436982}" destId="{9D0E0D95-3CBA-49AA-BF6A-4B38EBDB4C0B}" srcOrd="9" destOrd="0" presId="urn:microsoft.com/office/officeart/2008/layout/LinedList"/>
    <dgm:cxn modelId="{A53CFD2A-F35F-47E5-AF92-CC90877C97FA}" type="presParOf" srcId="{9D0E0D95-3CBA-49AA-BF6A-4B38EBDB4C0B}" destId="{2F597D48-DAFF-4F09-861D-E0B74753EA10}" srcOrd="0" destOrd="0" presId="urn:microsoft.com/office/officeart/2008/layout/LinedList"/>
    <dgm:cxn modelId="{886F0EAF-6F2B-4DE8-8F19-E163A1DF4CFE}" type="presParOf" srcId="{9D0E0D95-3CBA-49AA-BF6A-4B38EBDB4C0B}" destId="{3B3F4E2F-5353-4320-B507-942B97D423E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461996F-9814-4299-A8BB-6774C7C414BD}" type="doc">
      <dgm:prSet loTypeId="urn:microsoft.com/office/officeart/2005/8/layout/radial2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nl-NL"/>
        </a:p>
      </dgm:t>
    </dgm:pt>
    <dgm:pt modelId="{2C0EE484-8793-447A-A822-04AD5487EB84}">
      <dgm:prSet phldrT="[Text]"/>
      <dgm:spPr/>
      <dgm:t>
        <a:bodyPr/>
        <a:lstStyle/>
        <a:p>
          <a:r>
            <a:rPr lang="en-US" dirty="0"/>
            <a:t>Social justice</a:t>
          </a:r>
          <a:endParaRPr lang="nl-NL" dirty="0"/>
        </a:p>
      </dgm:t>
    </dgm:pt>
    <dgm:pt modelId="{69A8BAB3-A84D-4ECD-A205-C6DD64E6620B}" type="parTrans" cxnId="{1FE608AA-DAB5-4461-8BE2-AC6E437615C9}">
      <dgm:prSet/>
      <dgm:spPr/>
      <dgm:t>
        <a:bodyPr/>
        <a:lstStyle/>
        <a:p>
          <a:endParaRPr lang="nl-NL"/>
        </a:p>
      </dgm:t>
    </dgm:pt>
    <dgm:pt modelId="{71F1F48E-CC64-4494-A8CE-3E2DE539A942}" type="sibTrans" cxnId="{1FE608AA-DAB5-4461-8BE2-AC6E437615C9}">
      <dgm:prSet/>
      <dgm:spPr/>
      <dgm:t>
        <a:bodyPr/>
        <a:lstStyle/>
        <a:p>
          <a:endParaRPr lang="nl-NL"/>
        </a:p>
      </dgm:t>
    </dgm:pt>
    <dgm:pt modelId="{BCA530E1-22BE-4D8B-A1B7-2E74FEA9C60D}">
      <dgm:prSet phldrT="[Text]"/>
      <dgm:spPr/>
      <dgm:t>
        <a:bodyPr/>
        <a:lstStyle/>
        <a:p>
          <a:r>
            <a:rPr lang="en-US" dirty="0"/>
            <a:t>Reusability</a:t>
          </a:r>
          <a:endParaRPr lang="nl-NL" dirty="0"/>
        </a:p>
      </dgm:t>
    </dgm:pt>
    <dgm:pt modelId="{DBAFBE96-1232-42FA-BDE9-F3FA65CB378C}" type="parTrans" cxnId="{AA5A3625-75D1-4CEA-8D86-93B1891BC958}">
      <dgm:prSet/>
      <dgm:spPr/>
      <dgm:t>
        <a:bodyPr/>
        <a:lstStyle/>
        <a:p>
          <a:endParaRPr lang="nl-NL"/>
        </a:p>
      </dgm:t>
    </dgm:pt>
    <dgm:pt modelId="{C9847B41-55ED-479C-9EE0-F955B38B9C48}" type="sibTrans" cxnId="{AA5A3625-75D1-4CEA-8D86-93B1891BC958}">
      <dgm:prSet/>
      <dgm:spPr/>
      <dgm:t>
        <a:bodyPr/>
        <a:lstStyle/>
        <a:p>
          <a:endParaRPr lang="nl-NL"/>
        </a:p>
      </dgm:t>
    </dgm:pt>
    <dgm:pt modelId="{9DFF6D60-F74B-44CC-8C8B-D2AA5E81AC0C}">
      <dgm:prSet phldrT="[Text]"/>
      <dgm:spPr/>
      <dgm:t>
        <a:bodyPr/>
        <a:lstStyle/>
        <a:p>
          <a:r>
            <a:rPr lang="en-US" dirty="0"/>
            <a:t>Quality</a:t>
          </a:r>
        </a:p>
      </dgm:t>
    </dgm:pt>
    <dgm:pt modelId="{9ECEE96C-6465-4E2B-B23E-CBC895AA03E0}" type="parTrans" cxnId="{4519BEF4-92F2-4349-B9FB-A7D86A96AF1D}">
      <dgm:prSet/>
      <dgm:spPr/>
      <dgm:t>
        <a:bodyPr/>
        <a:lstStyle/>
        <a:p>
          <a:endParaRPr lang="nl-NL"/>
        </a:p>
      </dgm:t>
    </dgm:pt>
    <dgm:pt modelId="{9E4C66D8-6042-4F63-85AE-CF0CC3D95224}" type="sibTrans" cxnId="{4519BEF4-92F2-4349-B9FB-A7D86A96AF1D}">
      <dgm:prSet/>
      <dgm:spPr/>
      <dgm:t>
        <a:bodyPr/>
        <a:lstStyle/>
        <a:p>
          <a:endParaRPr lang="nl-NL"/>
        </a:p>
      </dgm:t>
    </dgm:pt>
    <dgm:pt modelId="{B0A11AB7-09A6-4F0C-8F15-2340F7CAFA1B}">
      <dgm:prSet/>
      <dgm:spPr/>
      <dgm:t>
        <a:bodyPr/>
        <a:lstStyle/>
        <a:p>
          <a:r>
            <a:rPr lang="en-US" dirty="0"/>
            <a:t>Access</a:t>
          </a:r>
          <a:endParaRPr lang="nl-NL" dirty="0"/>
        </a:p>
      </dgm:t>
    </dgm:pt>
    <dgm:pt modelId="{B033D098-B54D-4771-84E3-502CD289965D}" type="parTrans" cxnId="{029F036C-ABFB-4012-AB3D-23FA244DA9EE}">
      <dgm:prSet/>
      <dgm:spPr/>
      <dgm:t>
        <a:bodyPr/>
        <a:lstStyle/>
        <a:p>
          <a:endParaRPr lang="nl-NL"/>
        </a:p>
      </dgm:t>
    </dgm:pt>
    <dgm:pt modelId="{4F729A8A-70F4-4B2A-A245-3A8A64264A0B}" type="sibTrans" cxnId="{029F036C-ABFB-4012-AB3D-23FA244DA9EE}">
      <dgm:prSet/>
      <dgm:spPr/>
      <dgm:t>
        <a:bodyPr/>
        <a:lstStyle/>
        <a:p>
          <a:endParaRPr lang="nl-NL"/>
        </a:p>
      </dgm:t>
    </dgm:pt>
    <dgm:pt modelId="{6D6A1835-2795-42ED-9A01-C42DD8C679DC}" type="pres">
      <dgm:prSet presAssocID="{B461996F-9814-4299-A8BB-6774C7C414BD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5C1DE03B-62DD-4865-9E53-0777A981E5DF}" type="pres">
      <dgm:prSet presAssocID="{B461996F-9814-4299-A8BB-6774C7C414BD}" presName="cycle" presStyleCnt="0"/>
      <dgm:spPr/>
    </dgm:pt>
    <dgm:pt modelId="{55504547-DC3B-4617-92EE-746E14E83205}" type="pres">
      <dgm:prSet presAssocID="{B461996F-9814-4299-A8BB-6774C7C414BD}" presName="centerShape" presStyleCnt="0"/>
      <dgm:spPr/>
    </dgm:pt>
    <dgm:pt modelId="{03140527-04E2-43D6-B027-4A3F7084C7ED}" type="pres">
      <dgm:prSet presAssocID="{B461996F-9814-4299-A8BB-6774C7C414BD}" presName="connSite" presStyleLbl="node1" presStyleIdx="0" presStyleCnt="5"/>
      <dgm:spPr/>
    </dgm:pt>
    <dgm:pt modelId="{7BF37D7B-249D-4707-BC0F-2F3974A3E8E0}" type="pres">
      <dgm:prSet presAssocID="{B461996F-9814-4299-A8BB-6774C7C414BD}" presName="visible" presStyleLbl="node1" presStyleIdx="0" presStyleCnt="5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spiration outline"/>
        </a:ext>
      </dgm:extLst>
    </dgm:pt>
    <dgm:pt modelId="{831F94C4-3897-4868-B5A3-24B7FCD5069D}" type="pres">
      <dgm:prSet presAssocID="{69A8BAB3-A84D-4ECD-A205-C6DD64E6620B}" presName="Name25" presStyleLbl="parChTrans1D1" presStyleIdx="0" presStyleCnt="4"/>
      <dgm:spPr/>
    </dgm:pt>
    <dgm:pt modelId="{51963CFF-8A94-4F52-B961-5C0E639E5C29}" type="pres">
      <dgm:prSet presAssocID="{2C0EE484-8793-447A-A822-04AD5487EB84}" presName="node" presStyleCnt="0"/>
      <dgm:spPr/>
    </dgm:pt>
    <dgm:pt modelId="{A1D6E582-B2B6-46F3-B413-CAA5AFCFEA7E}" type="pres">
      <dgm:prSet presAssocID="{2C0EE484-8793-447A-A822-04AD5487EB84}" presName="parentNode" presStyleLbl="node1" presStyleIdx="1" presStyleCnt="5">
        <dgm:presLayoutVars>
          <dgm:chMax val="1"/>
          <dgm:bulletEnabled val="1"/>
        </dgm:presLayoutVars>
      </dgm:prSet>
      <dgm:spPr/>
    </dgm:pt>
    <dgm:pt modelId="{A7B0CB04-7FB8-4A8F-9343-0704F4ACC2EE}" type="pres">
      <dgm:prSet presAssocID="{2C0EE484-8793-447A-A822-04AD5487EB84}" presName="childNode" presStyleLbl="revTx" presStyleIdx="0" presStyleCnt="0">
        <dgm:presLayoutVars>
          <dgm:bulletEnabled val="1"/>
        </dgm:presLayoutVars>
      </dgm:prSet>
      <dgm:spPr/>
    </dgm:pt>
    <dgm:pt modelId="{0CFF3A3B-8319-4940-B069-4C84912756F2}" type="pres">
      <dgm:prSet presAssocID="{DBAFBE96-1232-42FA-BDE9-F3FA65CB378C}" presName="Name25" presStyleLbl="parChTrans1D1" presStyleIdx="1" presStyleCnt="4"/>
      <dgm:spPr/>
    </dgm:pt>
    <dgm:pt modelId="{A50A5175-4A7D-494A-A6D1-F527241E9135}" type="pres">
      <dgm:prSet presAssocID="{BCA530E1-22BE-4D8B-A1B7-2E74FEA9C60D}" presName="node" presStyleCnt="0"/>
      <dgm:spPr/>
    </dgm:pt>
    <dgm:pt modelId="{9677C7BE-60A7-4AD4-96D7-50359DF93650}" type="pres">
      <dgm:prSet presAssocID="{BCA530E1-22BE-4D8B-A1B7-2E74FEA9C60D}" presName="parentNode" presStyleLbl="node1" presStyleIdx="2" presStyleCnt="5">
        <dgm:presLayoutVars>
          <dgm:chMax val="1"/>
          <dgm:bulletEnabled val="1"/>
        </dgm:presLayoutVars>
      </dgm:prSet>
      <dgm:spPr/>
    </dgm:pt>
    <dgm:pt modelId="{E0755B19-7F45-4DB6-93EF-6FE64CC0A51E}" type="pres">
      <dgm:prSet presAssocID="{BCA530E1-22BE-4D8B-A1B7-2E74FEA9C60D}" presName="childNode" presStyleLbl="revTx" presStyleIdx="0" presStyleCnt="0">
        <dgm:presLayoutVars>
          <dgm:bulletEnabled val="1"/>
        </dgm:presLayoutVars>
      </dgm:prSet>
      <dgm:spPr/>
    </dgm:pt>
    <dgm:pt modelId="{EB432674-D2BC-4D95-8FAB-22D6A2ECDE46}" type="pres">
      <dgm:prSet presAssocID="{9ECEE96C-6465-4E2B-B23E-CBC895AA03E0}" presName="Name25" presStyleLbl="parChTrans1D1" presStyleIdx="2" presStyleCnt="4"/>
      <dgm:spPr/>
    </dgm:pt>
    <dgm:pt modelId="{6E7BAAB8-CF20-4B51-B42E-26EFCCD00906}" type="pres">
      <dgm:prSet presAssocID="{9DFF6D60-F74B-44CC-8C8B-D2AA5E81AC0C}" presName="node" presStyleCnt="0"/>
      <dgm:spPr/>
    </dgm:pt>
    <dgm:pt modelId="{BECEBCD9-AC1D-4DBB-A8F9-352892C2E34D}" type="pres">
      <dgm:prSet presAssocID="{9DFF6D60-F74B-44CC-8C8B-D2AA5E81AC0C}" presName="parentNode" presStyleLbl="node1" presStyleIdx="3" presStyleCnt="5">
        <dgm:presLayoutVars>
          <dgm:chMax val="1"/>
          <dgm:bulletEnabled val="1"/>
        </dgm:presLayoutVars>
      </dgm:prSet>
      <dgm:spPr/>
    </dgm:pt>
    <dgm:pt modelId="{F18AEC82-0F8E-4335-99B2-0DE6C85D4421}" type="pres">
      <dgm:prSet presAssocID="{9DFF6D60-F74B-44CC-8C8B-D2AA5E81AC0C}" presName="childNode" presStyleLbl="revTx" presStyleIdx="0" presStyleCnt="0">
        <dgm:presLayoutVars>
          <dgm:bulletEnabled val="1"/>
        </dgm:presLayoutVars>
      </dgm:prSet>
      <dgm:spPr/>
    </dgm:pt>
    <dgm:pt modelId="{F1EA85BE-7E28-4CCE-950F-134DB52DF0AB}" type="pres">
      <dgm:prSet presAssocID="{B033D098-B54D-4771-84E3-502CD289965D}" presName="Name25" presStyleLbl="parChTrans1D1" presStyleIdx="3" presStyleCnt="4"/>
      <dgm:spPr/>
    </dgm:pt>
    <dgm:pt modelId="{D2822AAF-6E84-4DFE-9B2B-459DA2C7024B}" type="pres">
      <dgm:prSet presAssocID="{B0A11AB7-09A6-4F0C-8F15-2340F7CAFA1B}" presName="node" presStyleCnt="0"/>
      <dgm:spPr/>
    </dgm:pt>
    <dgm:pt modelId="{90ED0406-D010-4800-AEAD-AC312FAF27B3}" type="pres">
      <dgm:prSet presAssocID="{B0A11AB7-09A6-4F0C-8F15-2340F7CAFA1B}" presName="parentNode" presStyleLbl="node1" presStyleIdx="4" presStyleCnt="5">
        <dgm:presLayoutVars>
          <dgm:chMax val="1"/>
          <dgm:bulletEnabled val="1"/>
        </dgm:presLayoutVars>
      </dgm:prSet>
      <dgm:spPr/>
    </dgm:pt>
    <dgm:pt modelId="{2C5BC1F0-0390-4F7A-979E-D876F8DCEEF1}" type="pres">
      <dgm:prSet presAssocID="{B0A11AB7-09A6-4F0C-8F15-2340F7CAFA1B}" presName="childNode" presStyleLbl="revTx" presStyleIdx="0" presStyleCnt="0">
        <dgm:presLayoutVars>
          <dgm:bulletEnabled val="1"/>
        </dgm:presLayoutVars>
      </dgm:prSet>
      <dgm:spPr/>
    </dgm:pt>
  </dgm:ptLst>
  <dgm:cxnLst>
    <dgm:cxn modelId="{5C4E6307-825D-42EA-B43E-4C7A9C855C5E}" type="presOf" srcId="{9DFF6D60-F74B-44CC-8C8B-D2AA5E81AC0C}" destId="{BECEBCD9-AC1D-4DBB-A8F9-352892C2E34D}" srcOrd="0" destOrd="0" presId="urn:microsoft.com/office/officeart/2005/8/layout/radial2"/>
    <dgm:cxn modelId="{07C93709-9663-4E87-8701-082800CA3EA0}" type="presOf" srcId="{B0A11AB7-09A6-4F0C-8F15-2340F7CAFA1B}" destId="{90ED0406-D010-4800-AEAD-AC312FAF27B3}" srcOrd="0" destOrd="0" presId="urn:microsoft.com/office/officeart/2005/8/layout/radial2"/>
    <dgm:cxn modelId="{5E6D8D18-FD31-406C-81D7-43B3F87771B7}" type="presOf" srcId="{9ECEE96C-6465-4E2B-B23E-CBC895AA03E0}" destId="{EB432674-D2BC-4D95-8FAB-22D6A2ECDE46}" srcOrd="0" destOrd="0" presId="urn:microsoft.com/office/officeart/2005/8/layout/radial2"/>
    <dgm:cxn modelId="{AA5A3625-75D1-4CEA-8D86-93B1891BC958}" srcId="{B461996F-9814-4299-A8BB-6774C7C414BD}" destId="{BCA530E1-22BE-4D8B-A1B7-2E74FEA9C60D}" srcOrd="1" destOrd="0" parTransId="{DBAFBE96-1232-42FA-BDE9-F3FA65CB378C}" sibTransId="{C9847B41-55ED-479C-9EE0-F955B38B9C48}"/>
    <dgm:cxn modelId="{76B3524A-A1CE-4341-90D1-2B2612D77390}" type="presOf" srcId="{69A8BAB3-A84D-4ECD-A205-C6DD64E6620B}" destId="{831F94C4-3897-4868-B5A3-24B7FCD5069D}" srcOrd="0" destOrd="0" presId="urn:microsoft.com/office/officeart/2005/8/layout/radial2"/>
    <dgm:cxn modelId="{4CB2754B-1968-466B-937D-5FA4BCC84F44}" type="presOf" srcId="{DBAFBE96-1232-42FA-BDE9-F3FA65CB378C}" destId="{0CFF3A3B-8319-4940-B069-4C84912756F2}" srcOrd="0" destOrd="0" presId="urn:microsoft.com/office/officeart/2005/8/layout/radial2"/>
    <dgm:cxn modelId="{029F036C-ABFB-4012-AB3D-23FA244DA9EE}" srcId="{B461996F-9814-4299-A8BB-6774C7C414BD}" destId="{B0A11AB7-09A6-4F0C-8F15-2340F7CAFA1B}" srcOrd="3" destOrd="0" parTransId="{B033D098-B54D-4771-84E3-502CD289965D}" sibTransId="{4F729A8A-70F4-4B2A-A245-3A8A64264A0B}"/>
    <dgm:cxn modelId="{57662B6E-669F-4409-A201-DC68DE46417B}" type="presOf" srcId="{B033D098-B54D-4771-84E3-502CD289965D}" destId="{F1EA85BE-7E28-4CCE-950F-134DB52DF0AB}" srcOrd="0" destOrd="0" presId="urn:microsoft.com/office/officeart/2005/8/layout/radial2"/>
    <dgm:cxn modelId="{C58E1690-023B-4C31-B193-4F680CC0320C}" type="presOf" srcId="{2C0EE484-8793-447A-A822-04AD5487EB84}" destId="{A1D6E582-B2B6-46F3-B413-CAA5AFCFEA7E}" srcOrd="0" destOrd="0" presId="urn:microsoft.com/office/officeart/2005/8/layout/radial2"/>
    <dgm:cxn modelId="{7415F7A9-56CD-4BB5-ADF7-853B6F1C83BB}" type="presOf" srcId="{B461996F-9814-4299-A8BB-6774C7C414BD}" destId="{6D6A1835-2795-42ED-9A01-C42DD8C679DC}" srcOrd="0" destOrd="0" presId="urn:microsoft.com/office/officeart/2005/8/layout/radial2"/>
    <dgm:cxn modelId="{1FE608AA-DAB5-4461-8BE2-AC6E437615C9}" srcId="{B461996F-9814-4299-A8BB-6774C7C414BD}" destId="{2C0EE484-8793-447A-A822-04AD5487EB84}" srcOrd="0" destOrd="0" parTransId="{69A8BAB3-A84D-4ECD-A205-C6DD64E6620B}" sibTransId="{71F1F48E-CC64-4494-A8CE-3E2DE539A942}"/>
    <dgm:cxn modelId="{E35146C5-C58D-4FB2-B3B9-696AD4B4DB25}" type="presOf" srcId="{BCA530E1-22BE-4D8B-A1B7-2E74FEA9C60D}" destId="{9677C7BE-60A7-4AD4-96D7-50359DF93650}" srcOrd="0" destOrd="0" presId="urn:microsoft.com/office/officeart/2005/8/layout/radial2"/>
    <dgm:cxn modelId="{4519BEF4-92F2-4349-B9FB-A7D86A96AF1D}" srcId="{B461996F-9814-4299-A8BB-6774C7C414BD}" destId="{9DFF6D60-F74B-44CC-8C8B-D2AA5E81AC0C}" srcOrd="2" destOrd="0" parTransId="{9ECEE96C-6465-4E2B-B23E-CBC895AA03E0}" sibTransId="{9E4C66D8-6042-4F63-85AE-CF0CC3D95224}"/>
    <dgm:cxn modelId="{DEDC70A6-7265-4A86-A9EF-AD51CF1E978F}" type="presParOf" srcId="{6D6A1835-2795-42ED-9A01-C42DD8C679DC}" destId="{5C1DE03B-62DD-4865-9E53-0777A981E5DF}" srcOrd="0" destOrd="0" presId="urn:microsoft.com/office/officeart/2005/8/layout/radial2"/>
    <dgm:cxn modelId="{F1DE3F56-A997-4122-9033-6B0CF5ECE2B1}" type="presParOf" srcId="{5C1DE03B-62DD-4865-9E53-0777A981E5DF}" destId="{55504547-DC3B-4617-92EE-746E14E83205}" srcOrd="0" destOrd="0" presId="urn:microsoft.com/office/officeart/2005/8/layout/radial2"/>
    <dgm:cxn modelId="{2F1D59A5-1592-465A-8454-0A4CD9671A38}" type="presParOf" srcId="{55504547-DC3B-4617-92EE-746E14E83205}" destId="{03140527-04E2-43D6-B027-4A3F7084C7ED}" srcOrd="0" destOrd="0" presId="urn:microsoft.com/office/officeart/2005/8/layout/radial2"/>
    <dgm:cxn modelId="{831C5CD2-C9BE-4941-BAED-DA552720D3EE}" type="presParOf" srcId="{55504547-DC3B-4617-92EE-746E14E83205}" destId="{7BF37D7B-249D-4707-BC0F-2F3974A3E8E0}" srcOrd="1" destOrd="0" presId="urn:microsoft.com/office/officeart/2005/8/layout/radial2"/>
    <dgm:cxn modelId="{DDF2FE1B-E0D3-4640-BD23-6A0AEB4481B1}" type="presParOf" srcId="{5C1DE03B-62DD-4865-9E53-0777A981E5DF}" destId="{831F94C4-3897-4868-B5A3-24B7FCD5069D}" srcOrd="1" destOrd="0" presId="urn:microsoft.com/office/officeart/2005/8/layout/radial2"/>
    <dgm:cxn modelId="{DD5E413D-79D3-485B-96E1-402F55C57D9A}" type="presParOf" srcId="{5C1DE03B-62DD-4865-9E53-0777A981E5DF}" destId="{51963CFF-8A94-4F52-B961-5C0E639E5C29}" srcOrd="2" destOrd="0" presId="urn:microsoft.com/office/officeart/2005/8/layout/radial2"/>
    <dgm:cxn modelId="{07EB5C55-A33B-4E72-9071-942106BA68A0}" type="presParOf" srcId="{51963CFF-8A94-4F52-B961-5C0E639E5C29}" destId="{A1D6E582-B2B6-46F3-B413-CAA5AFCFEA7E}" srcOrd="0" destOrd="0" presId="urn:microsoft.com/office/officeart/2005/8/layout/radial2"/>
    <dgm:cxn modelId="{44766876-EEA2-4F61-865B-9FD6F5AF006E}" type="presParOf" srcId="{51963CFF-8A94-4F52-B961-5C0E639E5C29}" destId="{A7B0CB04-7FB8-4A8F-9343-0704F4ACC2EE}" srcOrd="1" destOrd="0" presId="urn:microsoft.com/office/officeart/2005/8/layout/radial2"/>
    <dgm:cxn modelId="{D039DB03-2FAF-4A24-9116-12BADD2E74F1}" type="presParOf" srcId="{5C1DE03B-62DD-4865-9E53-0777A981E5DF}" destId="{0CFF3A3B-8319-4940-B069-4C84912756F2}" srcOrd="3" destOrd="0" presId="urn:microsoft.com/office/officeart/2005/8/layout/radial2"/>
    <dgm:cxn modelId="{BE576AA6-7989-478D-AD8E-7C41061FB56E}" type="presParOf" srcId="{5C1DE03B-62DD-4865-9E53-0777A981E5DF}" destId="{A50A5175-4A7D-494A-A6D1-F527241E9135}" srcOrd="4" destOrd="0" presId="urn:microsoft.com/office/officeart/2005/8/layout/radial2"/>
    <dgm:cxn modelId="{81ACE4D5-37A0-4730-80DD-D0288825D020}" type="presParOf" srcId="{A50A5175-4A7D-494A-A6D1-F527241E9135}" destId="{9677C7BE-60A7-4AD4-96D7-50359DF93650}" srcOrd="0" destOrd="0" presId="urn:microsoft.com/office/officeart/2005/8/layout/radial2"/>
    <dgm:cxn modelId="{392855C7-E819-46F6-9285-9DA2AE2ADD20}" type="presParOf" srcId="{A50A5175-4A7D-494A-A6D1-F527241E9135}" destId="{E0755B19-7F45-4DB6-93EF-6FE64CC0A51E}" srcOrd="1" destOrd="0" presId="urn:microsoft.com/office/officeart/2005/8/layout/radial2"/>
    <dgm:cxn modelId="{8FDFD2E8-FB69-4998-8005-1BBFE776CE20}" type="presParOf" srcId="{5C1DE03B-62DD-4865-9E53-0777A981E5DF}" destId="{EB432674-D2BC-4D95-8FAB-22D6A2ECDE46}" srcOrd="5" destOrd="0" presId="urn:microsoft.com/office/officeart/2005/8/layout/radial2"/>
    <dgm:cxn modelId="{92B191D8-BD70-48EB-90CC-F83E877E9511}" type="presParOf" srcId="{5C1DE03B-62DD-4865-9E53-0777A981E5DF}" destId="{6E7BAAB8-CF20-4B51-B42E-26EFCCD00906}" srcOrd="6" destOrd="0" presId="urn:microsoft.com/office/officeart/2005/8/layout/radial2"/>
    <dgm:cxn modelId="{CA5EFFD2-FD8B-47FA-B198-679B4DEAE03D}" type="presParOf" srcId="{6E7BAAB8-CF20-4B51-B42E-26EFCCD00906}" destId="{BECEBCD9-AC1D-4DBB-A8F9-352892C2E34D}" srcOrd="0" destOrd="0" presId="urn:microsoft.com/office/officeart/2005/8/layout/radial2"/>
    <dgm:cxn modelId="{836EBE5C-76F3-4CFC-B943-06B97BCBA996}" type="presParOf" srcId="{6E7BAAB8-CF20-4B51-B42E-26EFCCD00906}" destId="{F18AEC82-0F8E-4335-99B2-0DE6C85D4421}" srcOrd="1" destOrd="0" presId="urn:microsoft.com/office/officeart/2005/8/layout/radial2"/>
    <dgm:cxn modelId="{8BD8D149-2B65-45C8-84F6-BD9A056F273D}" type="presParOf" srcId="{5C1DE03B-62DD-4865-9E53-0777A981E5DF}" destId="{F1EA85BE-7E28-4CCE-950F-134DB52DF0AB}" srcOrd="7" destOrd="0" presId="urn:microsoft.com/office/officeart/2005/8/layout/radial2"/>
    <dgm:cxn modelId="{97F57203-70B9-4A0E-9CC8-1E1A0D52DB7C}" type="presParOf" srcId="{5C1DE03B-62DD-4865-9E53-0777A981E5DF}" destId="{D2822AAF-6E84-4DFE-9B2B-459DA2C7024B}" srcOrd="8" destOrd="0" presId="urn:microsoft.com/office/officeart/2005/8/layout/radial2"/>
    <dgm:cxn modelId="{2F678713-A529-4F37-81F2-00ADD8E89552}" type="presParOf" srcId="{D2822AAF-6E84-4DFE-9B2B-459DA2C7024B}" destId="{90ED0406-D010-4800-AEAD-AC312FAF27B3}" srcOrd="0" destOrd="0" presId="urn:microsoft.com/office/officeart/2005/8/layout/radial2"/>
    <dgm:cxn modelId="{5C144E7F-8A19-444D-AAA3-7741651B0647}" type="presParOf" srcId="{D2822AAF-6E84-4DFE-9B2B-459DA2C7024B}" destId="{2C5BC1F0-0390-4F7A-979E-D876F8DCEEF1}" srcOrd="1" destOrd="0" presId="urn:microsoft.com/office/officeart/2005/8/layout/radial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F62E2BD-3619-44EC-A549-C0012982FA1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9AE18B9F-A6F7-415A-A580-C41B42C1F163}">
      <dgm:prSet/>
      <dgm:spPr/>
      <dgm:t>
        <a:bodyPr/>
        <a:lstStyle/>
        <a:p>
          <a:pPr>
            <a:defRPr cap="all"/>
          </a:pPr>
          <a:r>
            <a:rPr lang="en-US" dirty="0"/>
            <a:t>Dutch code scientific integrity 2018</a:t>
          </a:r>
        </a:p>
      </dgm:t>
    </dgm:pt>
    <dgm:pt modelId="{B8C1D227-D594-4E21-B68F-55538C97EE45}" type="parTrans" cxnId="{F85A31A7-F907-4D60-A643-E74414959F0E}">
      <dgm:prSet/>
      <dgm:spPr/>
      <dgm:t>
        <a:bodyPr/>
        <a:lstStyle/>
        <a:p>
          <a:endParaRPr lang="en-US"/>
        </a:p>
      </dgm:t>
    </dgm:pt>
    <dgm:pt modelId="{BF07C3A7-8946-424D-872B-5097E7DBF88A}" type="sibTrans" cxnId="{F85A31A7-F907-4D60-A643-E74414959F0E}">
      <dgm:prSet/>
      <dgm:spPr/>
      <dgm:t>
        <a:bodyPr/>
        <a:lstStyle/>
        <a:p>
          <a:endParaRPr lang="en-US"/>
        </a:p>
      </dgm:t>
    </dgm:pt>
    <dgm:pt modelId="{254652A5-034B-43F3-A877-E451B454790B}">
      <dgm:prSet/>
      <dgm:spPr/>
      <dgm:t>
        <a:bodyPr/>
        <a:lstStyle/>
        <a:p>
          <a:pPr>
            <a:defRPr cap="all"/>
          </a:pPr>
          <a:r>
            <a:rPr lang="en-US" dirty="0"/>
            <a:t>Avoidable Research Waste (Lancet 2014)</a:t>
          </a:r>
        </a:p>
      </dgm:t>
    </dgm:pt>
    <dgm:pt modelId="{B0A6C333-6D93-4E29-865C-F07073B6FD03}" type="parTrans" cxnId="{40AACF37-3023-4F9A-A38B-36A5D26BCA3A}">
      <dgm:prSet/>
      <dgm:spPr/>
      <dgm:t>
        <a:bodyPr/>
        <a:lstStyle/>
        <a:p>
          <a:endParaRPr lang="en-US"/>
        </a:p>
      </dgm:t>
    </dgm:pt>
    <dgm:pt modelId="{4B254815-E939-40EE-BAF3-EAA2B8983850}" type="sibTrans" cxnId="{40AACF37-3023-4F9A-A38B-36A5D26BCA3A}">
      <dgm:prSet/>
      <dgm:spPr/>
      <dgm:t>
        <a:bodyPr/>
        <a:lstStyle/>
        <a:p>
          <a:endParaRPr lang="en-US"/>
        </a:p>
      </dgm:t>
    </dgm:pt>
    <dgm:pt modelId="{D372B392-8133-4C9E-895E-10650C7692A9}">
      <dgm:prSet/>
      <dgm:spPr/>
      <dgm:t>
        <a:bodyPr/>
        <a:lstStyle/>
        <a:p>
          <a:pPr>
            <a:defRPr cap="all"/>
          </a:pPr>
          <a:r>
            <a:rPr lang="en-US" dirty="0"/>
            <a:t>Replication crisis (</a:t>
          </a:r>
          <a:r>
            <a:rPr lang="en-US" dirty="0" err="1"/>
            <a:t>Nosek</a:t>
          </a:r>
          <a:r>
            <a:rPr lang="en-US" dirty="0"/>
            <a:t>, </a:t>
          </a:r>
          <a:r>
            <a:rPr lang="en-US" dirty="0">
              <a:hlinkClick xmlns:r="http://schemas.openxmlformats.org/officeDocument/2006/relationships" r:id="rId1"/>
            </a:rPr>
            <a:t>www.osf.io</a:t>
          </a:r>
          <a:r>
            <a:rPr lang="en-US" dirty="0"/>
            <a:t>)</a:t>
          </a:r>
        </a:p>
      </dgm:t>
    </dgm:pt>
    <dgm:pt modelId="{A3C5A073-F7E1-41D3-BCD2-E48DBF52314C}" type="parTrans" cxnId="{B8238884-C23D-475C-9671-74143CF3E95B}">
      <dgm:prSet/>
      <dgm:spPr/>
      <dgm:t>
        <a:bodyPr/>
        <a:lstStyle/>
        <a:p>
          <a:endParaRPr lang="en-US"/>
        </a:p>
      </dgm:t>
    </dgm:pt>
    <dgm:pt modelId="{D813C6A2-B164-4D0D-8F23-31D63F0E314A}" type="sibTrans" cxnId="{B8238884-C23D-475C-9671-74143CF3E95B}">
      <dgm:prSet/>
      <dgm:spPr/>
      <dgm:t>
        <a:bodyPr/>
        <a:lstStyle/>
        <a:p>
          <a:endParaRPr lang="en-US"/>
        </a:p>
      </dgm:t>
    </dgm:pt>
    <dgm:pt modelId="{2A6D192D-C6CC-4B70-92AE-2FB7E9C72BC9}">
      <dgm:prSet/>
      <dgm:spPr/>
      <dgm:t>
        <a:bodyPr/>
        <a:lstStyle/>
        <a:p>
          <a:pPr>
            <a:defRPr cap="all"/>
          </a:pPr>
          <a:r>
            <a:rPr lang="en-US" dirty="0"/>
            <a:t>Open Science literature (citizen science, FAIR)</a:t>
          </a:r>
        </a:p>
      </dgm:t>
    </dgm:pt>
    <dgm:pt modelId="{5B842C31-5298-4D06-ABF3-4298C502BED2}" type="parTrans" cxnId="{779A389E-4872-4940-9BD8-1832F9C3279B}">
      <dgm:prSet/>
      <dgm:spPr/>
      <dgm:t>
        <a:bodyPr/>
        <a:lstStyle/>
        <a:p>
          <a:endParaRPr lang="en-US"/>
        </a:p>
      </dgm:t>
    </dgm:pt>
    <dgm:pt modelId="{4130249E-2F7C-4BD2-AF17-445665D04B54}" type="sibTrans" cxnId="{779A389E-4872-4940-9BD8-1832F9C3279B}">
      <dgm:prSet/>
      <dgm:spPr/>
      <dgm:t>
        <a:bodyPr/>
        <a:lstStyle/>
        <a:p>
          <a:endParaRPr lang="en-US"/>
        </a:p>
      </dgm:t>
    </dgm:pt>
    <dgm:pt modelId="{91D59BD5-0AA3-4329-9816-8A30F339F697}" type="pres">
      <dgm:prSet presAssocID="{BF62E2BD-3619-44EC-A549-C0012982FA10}" presName="root" presStyleCnt="0">
        <dgm:presLayoutVars>
          <dgm:dir/>
          <dgm:resizeHandles val="exact"/>
        </dgm:presLayoutVars>
      </dgm:prSet>
      <dgm:spPr/>
    </dgm:pt>
    <dgm:pt modelId="{F1DBDB49-3C61-4C5B-B2B0-86877B9675AC}" type="pres">
      <dgm:prSet presAssocID="{9AE18B9F-A6F7-415A-A580-C41B42C1F163}" presName="compNode" presStyleCnt="0"/>
      <dgm:spPr/>
    </dgm:pt>
    <dgm:pt modelId="{3071DA9C-BA26-4B4C-B778-6DDFAD4A5B56}" type="pres">
      <dgm:prSet presAssocID="{9AE18B9F-A6F7-415A-A580-C41B42C1F163}" presName="iconBgRect" presStyleLbl="bgShp" presStyleIdx="0" presStyleCnt="4"/>
      <dgm:spPr/>
    </dgm:pt>
    <dgm:pt modelId="{83B03949-EEEE-4E0D-BBAB-F342C3E138BC}" type="pres">
      <dgm:prSet presAssocID="{9AE18B9F-A6F7-415A-A580-C41B42C1F163}" presName="iconRect" presStyleLbl="node1" presStyleIdx="0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cales of Justice"/>
        </a:ext>
      </dgm:extLst>
    </dgm:pt>
    <dgm:pt modelId="{9EDFCAD2-CF31-40A9-AC18-E5D2A35CEF67}" type="pres">
      <dgm:prSet presAssocID="{9AE18B9F-A6F7-415A-A580-C41B42C1F163}" presName="spaceRect" presStyleCnt="0"/>
      <dgm:spPr/>
    </dgm:pt>
    <dgm:pt modelId="{745B9B25-E9D4-49B6-A086-EF72CC234DFA}" type="pres">
      <dgm:prSet presAssocID="{9AE18B9F-A6F7-415A-A580-C41B42C1F163}" presName="textRect" presStyleLbl="revTx" presStyleIdx="0" presStyleCnt="4">
        <dgm:presLayoutVars>
          <dgm:chMax val="1"/>
          <dgm:chPref val="1"/>
        </dgm:presLayoutVars>
      </dgm:prSet>
      <dgm:spPr/>
    </dgm:pt>
    <dgm:pt modelId="{F4390D29-3704-421F-9B1B-D6E5A08F4E0D}" type="pres">
      <dgm:prSet presAssocID="{BF07C3A7-8946-424D-872B-5097E7DBF88A}" presName="sibTrans" presStyleCnt="0"/>
      <dgm:spPr/>
    </dgm:pt>
    <dgm:pt modelId="{4B1C8FE9-C6FF-44CD-9255-263B35127149}" type="pres">
      <dgm:prSet presAssocID="{254652A5-034B-43F3-A877-E451B454790B}" presName="compNode" presStyleCnt="0"/>
      <dgm:spPr/>
    </dgm:pt>
    <dgm:pt modelId="{A926C093-7123-4AC8-9D18-3314EE368D51}" type="pres">
      <dgm:prSet presAssocID="{254652A5-034B-43F3-A877-E451B454790B}" presName="iconBgRect" presStyleLbl="bgShp" presStyleIdx="1" presStyleCnt="4"/>
      <dgm:spPr/>
    </dgm:pt>
    <dgm:pt modelId="{44FDDD4C-5740-4FB9-A713-1685E9C2B2D9}" type="pres">
      <dgm:prSet presAssocID="{254652A5-034B-43F3-A877-E451B454790B}" presName="iconRect" presStyleLbl="node1" presStyleIdx="1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Newspaper"/>
        </a:ext>
      </dgm:extLst>
    </dgm:pt>
    <dgm:pt modelId="{6B059CE7-A716-47FE-ACF9-A7823CB71196}" type="pres">
      <dgm:prSet presAssocID="{254652A5-034B-43F3-A877-E451B454790B}" presName="spaceRect" presStyleCnt="0"/>
      <dgm:spPr/>
    </dgm:pt>
    <dgm:pt modelId="{0026B2E4-C885-4A7C-AD39-ACBF9002417E}" type="pres">
      <dgm:prSet presAssocID="{254652A5-034B-43F3-A877-E451B454790B}" presName="textRect" presStyleLbl="revTx" presStyleIdx="1" presStyleCnt="4">
        <dgm:presLayoutVars>
          <dgm:chMax val="1"/>
          <dgm:chPref val="1"/>
        </dgm:presLayoutVars>
      </dgm:prSet>
      <dgm:spPr/>
    </dgm:pt>
    <dgm:pt modelId="{E9643644-FD0C-4969-84AE-A1ED5BF37CF0}" type="pres">
      <dgm:prSet presAssocID="{4B254815-E939-40EE-BAF3-EAA2B8983850}" presName="sibTrans" presStyleCnt="0"/>
      <dgm:spPr/>
    </dgm:pt>
    <dgm:pt modelId="{6A4D62E7-5388-48A5-BC1E-C2306C2F9D36}" type="pres">
      <dgm:prSet presAssocID="{D372B392-8133-4C9E-895E-10650C7692A9}" presName="compNode" presStyleCnt="0"/>
      <dgm:spPr/>
    </dgm:pt>
    <dgm:pt modelId="{72BBD4A2-E9BB-463F-A0A8-155B52E4D1D4}" type="pres">
      <dgm:prSet presAssocID="{D372B392-8133-4C9E-895E-10650C7692A9}" presName="iconBgRect" presStyleLbl="bgShp" presStyleIdx="2" presStyleCnt="4"/>
      <dgm:spPr/>
    </dgm:pt>
    <dgm:pt modelId="{5DFC9AC0-F51B-4B2A-BD9F-F82A79F0E038}" type="pres">
      <dgm:prSet presAssocID="{D372B392-8133-4C9E-895E-10650C7692A9}" presName="iconRect" presStyleLbl="node1" presStyleIdx="2" presStyleCnt="4"/>
      <dgm:spPr>
        <a:blipFill>
          <a:blip xmlns:r="http://schemas.openxmlformats.org/officeDocument/2006/relationships"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ubtitles"/>
        </a:ext>
      </dgm:extLst>
    </dgm:pt>
    <dgm:pt modelId="{96ABC635-8ACF-4C03-B928-1C9430CA94EF}" type="pres">
      <dgm:prSet presAssocID="{D372B392-8133-4C9E-895E-10650C7692A9}" presName="spaceRect" presStyleCnt="0"/>
      <dgm:spPr/>
    </dgm:pt>
    <dgm:pt modelId="{77C8B54E-A020-4023-9256-871615A94FC7}" type="pres">
      <dgm:prSet presAssocID="{D372B392-8133-4C9E-895E-10650C7692A9}" presName="textRect" presStyleLbl="revTx" presStyleIdx="2" presStyleCnt="4">
        <dgm:presLayoutVars>
          <dgm:chMax val="1"/>
          <dgm:chPref val="1"/>
        </dgm:presLayoutVars>
      </dgm:prSet>
      <dgm:spPr/>
    </dgm:pt>
    <dgm:pt modelId="{D7E89DFF-9996-4C0E-90A8-6E0EB3CF181A}" type="pres">
      <dgm:prSet presAssocID="{D813C6A2-B164-4D0D-8F23-31D63F0E314A}" presName="sibTrans" presStyleCnt="0"/>
      <dgm:spPr/>
    </dgm:pt>
    <dgm:pt modelId="{691A1913-0500-4B56-A812-A7C63ED4C684}" type="pres">
      <dgm:prSet presAssocID="{2A6D192D-C6CC-4B70-92AE-2FB7E9C72BC9}" presName="compNode" presStyleCnt="0"/>
      <dgm:spPr/>
    </dgm:pt>
    <dgm:pt modelId="{9B68E4B7-E3A9-4FAF-9FE4-75364ED9F859}" type="pres">
      <dgm:prSet presAssocID="{2A6D192D-C6CC-4B70-92AE-2FB7E9C72BC9}" presName="iconBgRect" presStyleLbl="bgShp" presStyleIdx="3" presStyleCnt="4"/>
      <dgm:spPr/>
    </dgm:pt>
    <dgm:pt modelId="{22D589AC-3350-422D-BAB2-06C4CBF1045F}" type="pres">
      <dgm:prSet presAssocID="{2A6D192D-C6CC-4B70-92AE-2FB7E9C72BC9}" presName="iconRect" presStyleLbl="node1" presStyleIdx="3" presStyleCnt="4"/>
      <dgm:spPr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Atom"/>
        </a:ext>
      </dgm:extLst>
    </dgm:pt>
    <dgm:pt modelId="{781D2B69-022E-4B13-BD9F-083F452D1928}" type="pres">
      <dgm:prSet presAssocID="{2A6D192D-C6CC-4B70-92AE-2FB7E9C72BC9}" presName="spaceRect" presStyleCnt="0"/>
      <dgm:spPr/>
    </dgm:pt>
    <dgm:pt modelId="{2038CEB2-AFBA-479E-9A98-115AA60E874C}" type="pres">
      <dgm:prSet presAssocID="{2A6D192D-C6CC-4B70-92AE-2FB7E9C72BC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40AACF37-3023-4F9A-A38B-36A5D26BCA3A}" srcId="{BF62E2BD-3619-44EC-A549-C0012982FA10}" destId="{254652A5-034B-43F3-A877-E451B454790B}" srcOrd="1" destOrd="0" parTransId="{B0A6C333-6D93-4E29-865C-F07073B6FD03}" sibTransId="{4B254815-E939-40EE-BAF3-EAA2B8983850}"/>
    <dgm:cxn modelId="{2A05C13B-792B-43E2-ACE4-5F55F69CB32F}" type="presOf" srcId="{254652A5-034B-43F3-A877-E451B454790B}" destId="{0026B2E4-C885-4A7C-AD39-ACBF9002417E}" srcOrd="0" destOrd="0" presId="urn:microsoft.com/office/officeart/2018/5/layout/IconCircleLabelList"/>
    <dgm:cxn modelId="{A6072F3F-DB39-4D09-A70F-85BDC42F305E}" type="presOf" srcId="{BF62E2BD-3619-44EC-A549-C0012982FA10}" destId="{91D59BD5-0AA3-4329-9816-8A30F339F697}" srcOrd="0" destOrd="0" presId="urn:microsoft.com/office/officeart/2018/5/layout/IconCircleLabelList"/>
    <dgm:cxn modelId="{210A277A-8230-4C50-8FF1-5F821EA2A643}" type="presOf" srcId="{9AE18B9F-A6F7-415A-A580-C41B42C1F163}" destId="{745B9B25-E9D4-49B6-A086-EF72CC234DFA}" srcOrd="0" destOrd="0" presId="urn:microsoft.com/office/officeart/2018/5/layout/IconCircleLabelList"/>
    <dgm:cxn modelId="{B8238884-C23D-475C-9671-74143CF3E95B}" srcId="{BF62E2BD-3619-44EC-A549-C0012982FA10}" destId="{D372B392-8133-4C9E-895E-10650C7692A9}" srcOrd="2" destOrd="0" parTransId="{A3C5A073-F7E1-41D3-BCD2-E48DBF52314C}" sibTransId="{D813C6A2-B164-4D0D-8F23-31D63F0E314A}"/>
    <dgm:cxn modelId="{779A389E-4872-4940-9BD8-1832F9C3279B}" srcId="{BF62E2BD-3619-44EC-A549-C0012982FA10}" destId="{2A6D192D-C6CC-4B70-92AE-2FB7E9C72BC9}" srcOrd="3" destOrd="0" parTransId="{5B842C31-5298-4D06-ABF3-4298C502BED2}" sibTransId="{4130249E-2F7C-4BD2-AF17-445665D04B54}"/>
    <dgm:cxn modelId="{F21743A5-27E9-40B8-A4CA-7AB9954E63A3}" type="presOf" srcId="{2A6D192D-C6CC-4B70-92AE-2FB7E9C72BC9}" destId="{2038CEB2-AFBA-479E-9A98-115AA60E874C}" srcOrd="0" destOrd="0" presId="urn:microsoft.com/office/officeart/2018/5/layout/IconCircleLabelList"/>
    <dgm:cxn modelId="{F85A31A7-F907-4D60-A643-E74414959F0E}" srcId="{BF62E2BD-3619-44EC-A549-C0012982FA10}" destId="{9AE18B9F-A6F7-415A-A580-C41B42C1F163}" srcOrd="0" destOrd="0" parTransId="{B8C1D227-D594-4E21-B68F-55538C97EE45}" sibTransId="{BF07C3A7-8946-424D-872B-5097E7DBF88A}"/>
    <dgm:cxn modelId="{5B75FBD4-3392-4E70-85DA-F38A765B1E01}" type="presOf" srcId="{D372B392-8133-4C9E-895E-10650C7692A9}" destId="{77C8B54E-A020-4023-9256-871615A94FC7}" srcOrd="0" destOrd="0" presId="urn:microsoft.com/office/officeart/2018/5/layout/IconCircleLabelList"/>
    <dgm:cxn modelId="{DA7FFD81-5D83-4128-BABE-EF397F4C4A59}" type="presParOf" srcId="{91D59BD5-0AA3-4329-9816-8A30F339F697}" destId="{F1DBDB49-3C61-4C5B-B2B0-86877B9675AC}" srcOrd="0" destOrd="0" presId="urn:microsoft.com/office/officeart/2018/5/layout/IconCircleLabelList"/>
    <dgm:cxn modelId="{3225DBB0-3720-4F8B-B0DD-A655EA16126F}" type="presParOf" srcId="{F1DBDB49-3C61-4C5B-B2B0-86877B9675AC}" destId="{3071DA9C-BA26-4B4C-B778-6DDFAD4A5B56}" srcOrd="0" destOrd="0" presId="urn:microsoft.com/office/officeart/2018/5/layout/IconCircleLabelList"/>
    <dgm:cxn modelId="{E4711CA8-3B97-4E54-A4A5-2BF9C1D4156B}" type="presParOf" srcId="{F1DBDB49-3C61-4C5B-B2B0-86877B9675AC}" destId="{83B03949-EEEE-4E0D-BBAB-F342C3E138BC}" srcOrd="1" destOrd="0" presId="urn:microsoft.com/office/officeart/2018/5/layout/IconCircleLabelList"/>
    <dgm:cxn modelId="{36564E56-92C4-4B70-A196-61288F4D2CF2}" type="presParOf" srcId="{F1DBDB49-3C61-4C5B-B2B0-86877B9675AC}" destId="{9EDFCAD2-CF31-40A9-AC18-E5D2A35CEF67}" srcOrd="2" destOrd="0" presId="urn:microsoft.com/office/officeart/2018/5/layout/IconCircleLabelList"/>
    <dgm:cxn modelId="{C8EC2049-80C3-4E0F-B85B-3CD255DF90E6}" type="presParOf" srcId="{F1DBDB49-3C61-4C5B-B2B0-86877B9675AC}" destId="{745B9B25-E9D4-49B6-A086-EF72CC234DFA}" srcOrd="3" destOrd="0" presId="urn:microsoft.com/office/officeart/2018/5/layout/IconCircleLabelList"/>
    <dgm:cxn modelId="{1401B5FF-1193-47F0-A871-F89A4DBDCEF3}" type="presParOf" srcId="{91D59BD5-0AA3-4329-9816-8A30F339F697}" destId="{F4390D29-3704-421F-9B1B-D6E5A08F4E0D}" srcOrd="1" destOrd="0" presId="urn:microsoft.com/office/officeart/2018/5/layout/IconCircleLabelList"/>
    <dgm:cxn modelId="{548C3B26-844C-468C-A35F-663DE68C086F}" type="presParOf" srcId="{91D59BD5-0AA3-4329-9816-8A30F339F697}" destId="{4B1C8FE9-C6FF-44CD-9255-263B35127149}" srcOrd="2" destOrd="0" presId="urn:microsoft.com/office/officeart/2018/5/layout/IconCircleLabelList"/>
    <dgm:cxn modelId="{407CE4DE-E541-482D-BC36-C07830929DD9}" type="presParOf" srcId="{4B1C8FE9-C6FF-44CD-9255-263B35127149}" destId="{A926C093-7123-4AC8-9D18-3314EE368D51}" srcOrd="0" destOrd="0" presId="urn:microsoft.com/office/officeart/2018/5/layout/IconCircleLabelList"/>
    <dgm:cxn modelId="{6994F2B4-2520-4FF8-AEC5-B1FA4BD01587}" type="presParOf" srcId="{4B1C8FE9-C6FF-44CD-9255-263B35127149}" destId="{44FDDD4C-5740-4FB9-A713-1685E9C2B2D9}" srcOrd="1" destOrd="0" presId="urn:microsoft.com/office/officeart/2018/5/layout/IconCircleLabelList"/>
    <dgm:cxn modelId="{5BF9E2B4-4C54-4FD7-A867-7FCFE79C35A0}" type="presParOf" srcId="{4B1C8FE9-C6FF-44CD-9255-263B35127149}" destId="{6B059CE7-A716-47FE-ACF9-A7823CB71196}" srcOrd="2" destOrd="0" presId="urn:microsoft.com/office/officeart/2018/5/layout/IconCircleLabelList"/>
    <dgm:cxn modelId="{32EE9414-3721-4B3D-8A3E-3355B7AEAE62}" type="presParOf" srcId="{4B1C8FE9-C6FF-44CD-9255-263B35127149}" destId="{0026B2E4-C885-4A7C-AD39-ACBF9002417E}" srcOrd="3" destOrd="0" presId="urn:microsoft.com/office/officeart/2018/5/layout/IconCircleLabelList"/>
    <dgm:cxn modelId="{CF50C9D5-B850-4566-9309-D70A35F06237}" type="presParOf" srcId="{91D59BD5-0AA3-4329-9816-8A30F339F697}" destId="{E9643644-FD0C-4969-84AE-A1ED5BF37CF0}" srcOrd="3" destOrd="0" presId="urn:microsoft.com/office/officeart/2018/5/layout/IconCircleLabelList"/>
    <dgm:cxn modelId="{D0FB3A8E-B2BA-461E-B1D7-02BD3DFC162B}" type="presParOf" srcId="{91D59BD5-0AA3-4329-9816-8A30F339F697}" destId="{6A4D62E7-5388-48A5-BC1E-C2306C2F9D36}" srcOrd="4" destOrd="0" presId="urn:microsoft.com/office/officeart/2018/5/layout/IconCircleLabelList"/>
    <dgm:cxn modelId="{E9A61CF2-6377-44AD-8716-B6D33EC3FCE9}" type="presParOf" srcId="{6A4D62E7-5388-48A5-BC1E-C2306C2F9D36}" destId="{72BBD4A2-E9BB-463F-A0A8-155B52E4D1D4}" srcOrd="0" destOrd="0" presId="urn:microsoft.com/office/officeart/2018/5/layout/IconCircleLabelList"/>
    <dgm:cxn modelId="{991FB01A-5862-4E98-BEF2-3FE6D2B7F642}" type="presParOf" srcId="{6A4D62E7-5388-48A5-BC1E-C2306C2F9D36}" destId="{5DFC9AC0-F51B-4B2A-BD9F-F82A79F0E038}" srcOrd="1" destOrd="0" presId="urn:microsoft.com/office/officeart/2018/5/layout/IconCircleLabelList"/>
    <dgm:cxn modelId="{A4FCFD20-3878-4E31-BBC9-4EE015875B35}" type="presParOf" srcId="{6A4D62E7-5388-48A5-BC1E-C2306C2F9D36}" destId="{96ABC635-8ACF-4C03-B928-1C9430CA94EF}" srcOrd="2" destOrd="0" presId="urn:microsoft.com/office/officeart/2018/5/layout/IconCircleLabelList"/>
    <dgm:cxn modelId="{1CF17D5A-B555-4122-B9F0-2A4F3AC55C17}" type="presParOf" srcId="{6A4D62E7-5388-48A5-BC1E-C2306C2F9D36}" destId="{77C8B54E-A020-4023-9256-871615A94FC7}" srcOrd="3" destOrd="0" presId="urn:microsoft.com/office/officeart/2018/5/layout/IconCircleLabelList"/>
    <dgm:cxn modelId="{8B5F5999-5D47-403A-8F72-DD9425F2BD0E}" type="presParOf" srcId="{91D59BD5-0AA3-4329-9816-8A30F339F697}" destId="{D7E89DFF-9996-4C0E-90A8-6E0EB3CF181A}" srcOrd="5" destOrd="0" presId="urn:microsoft.com/office/officeart/2018/5/layout/IconCircleLabelList"/>
    <dgm:cxn modelId="{233C8332-57D3-4AFD-B702-D7D9E1CF4487}" type="presParOf" srcId="{91D59BD5-0AA3-4329-9816-8A30F339F697}" destId="{691A1913-0500-4B56-A812-A7C63ED4C684}" srcOrd="6" destOrd="0" presId="urn:microsoft.com/office/officeart/2018/5/layout/IconCircleLabelList"/>
    <dgm:cxn modelId="{8899F9EA-81C2-41F8-AE25-3D6FBD461406}" type="presParOf" srcId="{691A1913-0500-4B56-A812-A7C63ED4C684}" destId="{9B68E4B7-E3A9-4FAF-9FE4-75364ED9F859}" srcOrd="0" destOrd="0" presId="urn:microsoft.com/office/officeart/2018/5/layout/IconCircleLabelList"/>
    <dgm:cxn modelId="{E795150E-C1D0-4B57-96BD-F9317F3FCACD}" type="presParOf" srcId="{691A1913-0500-4B56-A812-A7C63ED4C684}" destId="{22D589AC-3350-422D-BAB2-06C4CBF1045F}" srcOrd="1" destOrd="0" presId="urn:microsoft.com/office/officeart/2018/5/layout/IconCircleLabelList"/>
    <dgm:cxn modelId="{70FD67E4-8170-4966-925E-2567490815BF}" type="presParOf" srcId="{691A1913-0500-4B56-A812-A7C63ED4C684}" destId="{781D2B69-022E-4B13-BD9F-083F452D1928}" srcOrd="2" destOrd="0" presId="urn:microsoft.com/office/officeart/2018/5/layout/IconCircleLabelList"/>
    <dgm:cxn modelId="{2E41B83A-60C9-47CA-8AAC-1FA59A60F9D4}" type="presParOf" srcId="{691A1913-0500-4B56-A812-A7C63ED4C684}" destId="{2038CEB2-AFBA-479E-9A98-115AA60E874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DF47A3D-0777-424E-9692-A415AD89FD5E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9465AD3-48C1-4C40-A7C7-B3A1436BC9D1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/>
            <a:t>CUDOS (The Sociology of Science, Merton, 1942)</a:t>
          </a:r>
        </a:p>
      </dsp:txBody>
      <dsp:txXfrm>
        <a:off x="0" y="623"/>
        <a:ext cx="6492875" cy="1020830"/>
      </dsp:txXfrm>
    </dsp:sp>
    <dsp:sp modelId="{752661BD-BABE-4BC5-A695-B9766924E7B4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897A00-DBD7-4B6F-AA35-20427A61EADC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 = Communality: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6">
                  <a:lumMod val="75000"/>
                </a:schemeClr>
              </a:solidFill>
            </a:rPr>
            <a:t>Science is a public good</a:t>
          </a:r>
        </a:p>
      </dsp:txBody>
      <dsp:txXfrm>
        <a:off x="0" y="1021453"/>
        <a:ext cx="6492875" cy="1020830"/>
      </dsp:txXfrm>
    </dsp:sp>
    <dsp:sp modelId="{3E289517-A509-496B-9FB0-DF80AE17C3D4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7171D-18F2-42D2-A84E-714290F80E2F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U = Universalism: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6">
                  <a:lumMod val="75000"/>
                </a:schemeClr>
              </a:solidFill>
            </a:rPr>
            <a:t>Validity of claims independent of claimant’s status</a:t>
          </a:r>
        </a:p>
      </dsp:txBody>
      <dsp:txXfrm>
        <a:off x="0" y="2042284"/>
        <a:ext cx="6492875" cy="1020830"/>
      </dsp:txXfrm>
    </dsp:sp>
    <dsp:sp modelId="{3F423760-0F4A-4833-B002-4821D481CFC5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E09CCB-05E0-4749-9FD5-14AEFD6457CB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D = Disinterestedness: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6">
                  <a:lumMod val="75000"/>
                </a:schemeClr>
              </a:solidFill>
            </a:rPr>
            <a:t>Do it for benefit of mankind</a:t>
          </a:r>
        </a:p>
      </dsp:txBody>
      <dsp:txXfrm>
        <a:off x="0" y="3063115"/>
        <a:ext cx="6492875" cy="1020830"/>
      </dsp:txXfrm>
    </dsp:sp>
    <dsp:sp modelId="{CD77A97A-4D42-42CE-9A96-FF19E65C9151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F597D48-DAFF-4F09-861D-E0B74753EA10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OS = Organized skepticism:</a:t>
          </a:r>
        </a:p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accent6">
                  <a:lumMod val="75000"/>
                </a:schemeClr>
              </a:solidFill>
            </a:rPr>
            <a:t>Assess claims with detached </a:t>
          </a:r>
          <a:r>
            <a:rPr lang="en-US" sz="2400" u="none" kern="1200" dirty="0">
              <a:solidFill>
                <a:schemeClr val="accent6">
                  <a:lumMod val="75000"/>
                </a:schemeClr>
              </a:solidFill>
              <a:hlinkClick xmlns:r="http://schemas.openxmlformats.org/officeDocument/2006/relationships" r:id="rId1" tooltip="Critical thinking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critical scrutiny</a:t>
          </a:r>
          <a:endParaRPr lang="en-US" sz="2400" u="none" kern="1200" dirty="0">
            <a:solidFill>
              <a:schemeClr val="accent6">
                <a:lumMod val="75000"/>
              </a:schemeClr>
            </a:solidFill>
          </a:endParaRPr>
        </a:p>
      </dsp:txBody>
      <dsp:txXfrm>
        <a:off x="0" y="4083946"/>
        <a:ext cx="6492875" cy="102083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EA85BE-7E28-4CCE-950F-134DB52DF0AB}">
      <dsp:nvSpPr>
        <dsp:cNvPr id="0" name=""/>
        <dsp:cNvSpPr/>
      </dsp:nvSpPr>
      <dsp:spPr>
        <a:xfrm rot="3681196">
          <a:off x="3971003" y="3078802"/>
          <a:ext cx="811651" cy="27421"/>
        </a:xfrm>
        <a:custGeom>
          <a:avLst/>
          <a:gdLst/>
          <a:ahLst/>
          <a:cxnLst/>
          <a:rect l="0" t="0" r="0" b="0"/>
          <a:pathLst>
            <a:path>
              <a:moveTo>
                <a:pt x="0" y="13710"/>
              </a:moveTo>
              <a:lnTo>
                <a:pt x="811651" y="137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B432674-D2BC-4D95-8FAB-22D6A2ECDE46}">
      <dsp:nvSpPr>
        <dsp:cNvPr id="0" name=""/>
        <dsp:cNvSpPr/>
      </dsp:nvSpPr>
      <dsp:spPr>
        <a:xfrm rot="1311672">
          <a:off x="4415776" y="2495122"/>
          <a:ext cx="581197" cy="27421"/>
        </a:xfrm>
        <a:custGeom>
          <a:avLst/>
          <a:gdLst/>
          <a:ahLst/>
          <a:cxnLst/>
          <a:rect l="0" t="0" r="0" b="0"/>
          <a:pathLst>
            <a:path>
              <a:moveTo>
                <a:pt x="0" y="13710"/>
              </a:moveTo>
              <a:lnTo>
                <a:pt x="581197" y="137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CFF3A3B-8319-4940-B069-4C84912756F2}">
      <dsp:nvSpPr>
        <dsp:cNvPr id="0" name=""/>
        <dsp:cNvSpPr/>
      </dsp:nvSpPr>
      <dsp:spPr>
        <a:xfrm rot="20288328">
          <a:off x="4415776" y="1828793"/>
          <a:ext cx="581197" cy="27421"/>
        </a:xfrm>
        <a:custGeom>
          <a:avLst/>
          <a:gdLst/>
          <a:ahLst/>
          <a:cxnLst/>
          <a:rect l="0" t="0" r="0" b="0"/>
          <a:pathLst>
            <a:path>
              <a:moveTo>
                <a:pt x="0" y="13710"/>
              </a:moveTo>
              <a:lnTo>
                <a:pt x="581197" y="137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31F94C4-3897-4868-B5A3-24B7FCD5069D}">
      <dsp:nvSpPr>
        <dsp:cNvPr id="0" name=""/>
        <dsp:cNvSpPr/>
      </dsp:nvSpPr>
      <dsp:spPr>
        <a:xfrm rot="17918804">
          <a:off x="3971003" y="1245113"/>
          <a:ext cx="811651" cy="27421"/>
        </a:xfrm>
        <a:custGeom>
          <a:avLst/>
          <a:gdLst/>
          <a:ahLst/>
          <a:cxnLst/>
          <a:rect l="0" t="0" r="0" b="0"/>
          <a:pathLst>
            <a:path>
              <a:moveTo>
                <a:pt x="0" y="13710"/>
              </a:moveTo>
              <a:lnTo>
                <a:pt x="811651" y="13710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F37D7B-249D-4707-BC0F-2F3974A3E8E0}">
      <dsp:nvSpPr>
        <dsp:cNvPr id="0" name=""/>
        <dsp:cNvSpPr/>
      </dsp:nvSpPr>
      <dsp:spPr>
        <a:xfrm>
          <a:off x="3074985" y="1374676"/>
          <a:ext cx="1601985" cy="1601985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1D6E582-B2B6-46F3-B413-CAA5AFCFEA7E}">
      <dsp:nvSpPr>
        <dsp:cNvPr id="0" name=""/>
        <dsp:cNvSpPr/>
      </dsp:nvSpPr>
      <dsp:spPr>
        <a:xfrm>
          <a:off x="4321190" y="312"/>
          <a:ext cx="961191" cy="9611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Social justice</a:t>
          </a:r>
          <a:endParaRPr lang="nl-NL" sz="1100" kern="1200" dirty="0"/>
        </a:p>
      </dsp:txBody>
      <dsp:txXfrm>
        <a:off x="4461953" y="141075"/>
        <a:ext cx="679665" cy="679665"/>
      </dsp:txXfrm>
    </dsp:sp>
    <dsp:sp modelId="{9677C7BE-60A7-4AD4-96D7-50359DF93650}">
      <dsp:nvSpPr>
        <dsp:cNvPr id="0" name=""/>
        <dsp:cNvSpPr/>
      </dsp:nvSpPr>
      <dsp:spPr>
        <a:xfrm>
          <a:off x="4941516" y="1074747"/>
          <a:ext cx="961191" cy="9611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Reusability</a:t>
          </a:r>
          <a:endParaRPr lang="nl-NL" sz="1100" kern="1200" dirty="0"/>
        </a:p>
      </dsp:txBody>
      <dsp:txXfrm>
        <a:off x="5082279" y="1215510"/>
        <a:ext cx="679665" cy="679665"/>
      </dsp:txXfrm>
    </dsp:sp>
    <dsp:sp modelId="{BECEBCD9-AC1D-4DBB-A8F9-352892C2E34D}">
      <dsp:nvSpPr>
        <dsp:cNvPr id="0" name=""/>
        <dsp:cNvSpPr/>
      </dsp:nvSpPr>
      <dsp:spPr>
        <a:xfrm>
          <a:off x="4941516" y="2315398"/>
          <a:ext cx="961191" cy="9611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Quality</a:t>
          </a:r>
        </a:p>
      </dsp:txBody>
      <dsp:txXfrm>
        <a:off x="5082279" y="2456161"/>
        <a:ext cx="679665" cy="679665"/>
      </dsp:txXfrm>
    </dsp:sp>
    <dsp:sp modelId="{90ED0406-D010-4800-AEAD-AC312FAF27B3}">
      <dsp:nvSpPr>
        <dsp:cNvPr id="0" name=""/>
        <dsp:cNvSpPr/>
      </dsp:nvSpPr>
      <dsp:spPr>
        <a:xfrm>
          <a:off x="4321190" y="3389834"/>
          <a:ext cx="961191" cy="961191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Access</a:t>
          </a:r>
          <a:endParaRPr lang="nl-NL" sz="1100" kern="1200" dirty="0"/>
        </a:p>
      </dsp:txBody>
      <dsp:txXfrm>
        <a:off x="4461953" y="3530597"/>
        <a:ext cx="679665" cy="67966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71DA9C-BA26-4B4C-B778-6DDFAD4A5B56}">
      <dsp:nvSpPr>
        <dsp:cNvPr id="0" name=""/>
        <dsp:cNvSpPr/>
      </dsp:nvSpPr>
      <dsp:spPr>
        <a:xfrm>
          <a:off x="630352" y="423317"/>
          <a:ext cx="1452931" cy="1452931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B03949-EEEE-4E0D-BBAB-F342C3E138BC}">
      <dsp:nvSpPr>
        <dsp:cNvPr id="0" name=""/>
        <dsp:cNvSpPr/>
      </dsp:nvSpPr>
      <dsp:spPr>
        <a:xfrm>
          <a:off x="939993" y="732958"/>
          <a:ext cx="833649" cy="83364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5B9B25-E9D4-49B6-A086-EF72CC234DFA}">
      <dsp:nvSpPr>
        <dsp:cNvPr id="0" name=""/>
        <dsp:cNvSpPr/>
      </dsp:nvSpPr>
      <dsp:spPr>
        <a:xfrm>
          <a:off x="165890" y="2328800"/>
          <a:ext cx="23818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Dutch code scientific integrity 2018</a:t>
          </a:r>
        </a:p>
      </dsp:txBody>
      <dsp:txXfrm>
        <a:off x="165890" y="2328800"/>
        <a:ext cx="2381854" cy="720000"/>
      </dsp:txXfrm>
    </dsp:sp>
    <dsp:sp modelId="{A926C093-7123-4AC8-9D18-3314EE368D51}">
      <dsp:nvSpPr>
        <dsp:cNvPr id="0" name=""/>
        <dsp:cNvSpPr/>
      </dsp:nvSpPr>
      <dsp:spPr>
        <a:xfrm>
          <a:off x="3429031" y="423317"/>
          <a:ext cx="1452931" cy="145293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4FDDD4C-5740-4FB9-A713-1685E9C2B2D9}">
      <dsp:nvSpPr>
        <dsp:cNvPr id="0" name=""/>
        <dsp:cNvSpPr/>
      </dsp:nvSpPr>
      <dsp:spPr>
        <a:xfrm>
          <a:off x="3738672" y="732958"/>
          <a:ext cx="833649" cy="83364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26B2E4-C885-4A7C-AD39-ACBF9002417E}">
      <dsp:nvSpPr>
        <dsp:cNvPr id="0" name=""/>
        <dsp:cNvSpPr/>
      </dsp:nvSpPr>
      <dsp:spPr>
        <a:xfrm>
          <a:off x="2964570" y="2328800"/>
          <a:ext cx="23818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Avoidable Research Waste (Lancet 2014)</a:t>
          </a:r>
        </a:p>
      </dsp:txBody>
      <dsp:txXfrm>
        <a:off x="2964570" y="2328800"/>
        <a:ext cx="2381854" cy="720000"/>
      </dsp:txXfrm>
    </dsp:sp>
    <dsp:sp modelId="{72BBD4A2-E9BB-463F-A0A8-155B52E4D1D4}">
      <dsp:nvSpPr>
        <dsp:cNvPr id="0" name=""/>
        <dsp:cNvSpPr/>
      </dsp:nvSpPr>
      <dsp:spPr>
        <a:xfrm>
          <a:off x="6227710" y="423317"/>
          <a:ext cx="1452931" cy="145293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FC9AC0-F51B-4B2A-BD9F-F82A79F0E038}">
      <dsp:nvSpPr>
        <dsp:cNvPr id="0" name=""/>
        <dsp:cNvSpPr/>
      </dsp:nvSpPr>
      <dsp:spPr>
        <a:xfrm>
          <a:off x="6537352" y="732958"/>
          <a:ext cx="833649" cy="83364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7C8B54E-A020-4023-9256-871615A94FC7}">
      <dsp:nvSpPr>
        <dsp:cNvPr id="0" name=""/>
        <dsp:cNvSpPr/>
      </dsp:nvSpPr>
      <dsp:spPr>
        <a:xfrm>
          <a:off x="5763249" y="2328800"/>
          <a:ext cx="23818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Replication crisis (</a:t>
          </a:r>
          <a:r>
            <a:rPr lang="en-US" sz="1700" kern="1200" dirty="0" err="1"/>
            <a:t>Nosek</a:t>
          </a:r>
          <a:r>
            <a:rPr lang="en-US" sz="1700" kern="1200" dirty="0"/>
            <a:t>, </a:t>
          </a:r>
          <a:r>
            <a:rPr lang="en-US" sz="1700" kern="1200" dirty="0">
              <a:hlinkClick xmlns:r="http://schemas.openxmlformats.org/officeDocument/2006/relationships" r:id="rId7"/>
            </a:rPr>
            <a:t>www.osf.io</a:t>
          </a:r>
          <a:r>
            <a:rPr lang="en-US" sz="1700" kern="1200" dirty="0"/>
            <a:t>)</a:t>
          </a:r>
        </a:p>
      </dsp:txBody>
      <dsp:txXfrm>
        <a:off x="5763249" y="2328800"/>
        <a:ext cx="2381854" cy="720000"/>
      </dsp:txXfrm>
    </dsp:sp>
    <dsp:sp modelId="{9B68E4B7-E3A9-4FAF-9FE4-75364ED9F859}">
      <dsp:nvSpPr>
        <dsp:cNvPr id="0" name=""/>
        <dsp:cNvSpPr/>
      </dsp:nvSpPr>
      <dsp:spPr>
        <a:xfrm>
          <a:off x="9026390" y="423317"/>
          <a:ext cx="1452931" cy="145293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D589AC-3350-422D-BAB2-06C4CBF1045F}">
      <dsp:nvSpPr>
        <dsp:cNvPr id="0" name=""/>
        <dsp:cNvSpPr/>
      </dsp:nvSpPr>
      <dsp:spPr>
        <a:xfrm>
          <a:off x="9336031" y="732958"/>
          <a:ext cx="833649" cy="833649"/>
        </a:xfrm>
        <a:prstGeom prst="rect">
          <a:avLst/>
        </a:prstGeom>
        <a:blipFill>
          <a:blip xmlns:r="http://schemas.openxmlformats.org/officeDocument/2006/relationships"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38CEB2-AFBA-479E-9A98-115AA60E874C}">
      <dsp:nvSpPr>
        <dsp:cNvPr id="0" name=""/>
        <dsp:cNvSpPr/>
      </dsp:nvSpPr>
      <dsp:spPr>
        <a:xfrm>
          <a:off x="8561928" y="2328800"/>
          <a:ext cx="2381854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 dirty="0"/>
            <a:t>Open Science literature (citizen science, FAIR)</a:t>
          </a:r>
        </a:p>
      </dsp:txBody>
      <dsp:txXfrm>
        <a:off x="8561928" y="2328800"/>
        <a:ext cx="2381854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2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txAnchorVertCh" val="mid"/>
                <dgm:param type="stBulletLvl" val="1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dim" val="1D"/>
              <dgm:param type="endSty" val="noArr"/>
              <dgm:param type="begPts" val="auto"/>
              <dgm:param type="endPts" val="auto"/>
              <dgm:param type="srcNode" val="connSite"/>
              <dgm:param type="dstNode" val="parentNode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9D94106-9336-423D-AAC8-F88675952D16}" type="datetimeFigureOut">
              <a:rPr lang="nl-NL" smtClean="0"/>
              <a:t>3-12-2024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845E68-4969-46F9-8F25-1B4403B76FD7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310300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Critical_thinking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https://osc-international.com/open-science-community-amsterdam/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45E68-4969-46F9-8F25-1B4403B76FD7}" type="slidenum">
              <a:rPr lang="nl-NL" smtClean="0"/>
              <a:t>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262730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sz="1800" b="0" i="0" u="none" strike="noStrike" baseline="0" dirty="0">
                <a:latin typeface="AdvP49811"/>
              </a:rPr>
              <a:t>Bernard C (1865) </a:t>
            </a:r>
            <a:r>
              <a:rPr lang="nl-NL" sz="1800" b="0" i="0" u="none" strike="noStrike" baseline="0" dirty="0" err="1">
                <a:latin typeface="AdvP49811"/>
              </a:rPr>
              <a:t>Introduction</a:t>
            </a:r>
            <a:r>
              <a:rPr lang="nl-NL" sz="1800" b="0" i="0" u="none" strike="noStrike" baseline="0" dirty="0">
                <a:latin typeface="AdvP49811"/>
              </a:rPr>
              <a:t> a` </a:t>
            </a:r>
            <a:r>
              <a:rPr lang="nl-NL" sz="1800" b="0" i="0" u="none" strike="noStrike" baseline="0" dirty="0" err="1">
                <a:latin typeface="AdvP49811"/>
              </a:rPr>
              <a:t>l’e´tude</a:t>
            </a:r>
            <a:r>
              <a:rPr lang="nl-NL" sz="1800" b="0" i="0" u="none" strike="noStrike" baseline="0" dirty="0">
                <a:latin typeface="AdvP49811"/>
              </a:rPr>
              <a:t> de la </a:t>
            </a:r>
            <a:r>
              <a:rPr lang="nl-NL" sz="1800" b="0" i="0" u="none" strike="noStrike" baseline="0" dirty="0" err="1">
                <a:latin typeface="AdvP49811"/>
              </a:rPr>
              <a:t>medicine</a:t>
            </a:r>
            <a:r>
              <a:rPr lang="nl-NL" sz="1800" b="0" i="0" u="none" strike="noStrike" baseline="0" dirty="0">
                <a:latin typeface="AdvP49811"/>
              </a:rPr>
              <a:t> </a:t>
            </a:r>
            <a:r>
              <a:rPr lang="nl-NL" sz="1800" b="0" i="0" u="none" strike="noStrike" baseline="0" dirty="0" err="1">
                <a:latin typeface="AdvP49811"/>
              </a:rPr>
              <a:t>experimentale</a:t>
            </a:r>
            <a:r>
              <a:rPr lang="nl-NL" sz="1800" b="0" i="0" u="none" strike="noStrike" baseline="0" dirty="0">
                <a:latin typeface="AdvP49811"/>
              </a:rPr>
              <a:t>.</a:t>
            </a:r>
          </a:p>
          <a:p>
            <a:r>
              <a:rPr lang="nl-NL" sz="1800" b="0" i="0" u="none" strike="noStrike" baseline="0" dirty="0">
                <a:latin typeface="AdvP49811"/>
              </a:rPr>
              <a:t>https://en.wikipedia.org/wiki/Pierre_Charles_Alexandre_Louis</a:t>
            </a:r>
          </a:p>
          <a:p>
            <a:r>
              <a:rPr lang="nl-NL" sz="1800" b="0" i="0" u="none" strike="noStrike" baseline="0" dirty="0">
                <a:latin typeface="AdvP49811"/>
              </a:rPr>
              <a:t>https://www.campbellcollaboration.org/</a:t>
            </a:r>
          </a:p>
          <a:p>
            <a:r>
              <a:rPr lang="nl-NL" sz="1800" b="0" i="0" u="none" strike="noStrike" baseline="0" dirty="0">
                <a:latin typeface="AdvP49811"/>
              </a:rPr>
              <a:t>https://academic.oup.com/joc/article-abstract/71/5/803/6364108</a:t>
            </a:r>
          </a:p>
          <a:p>
            <a:endParaRPr lang="nl-NL" sz="1800" b="0" i="0" u="none" strike="noStrike" baseline="0" dirty="0">
              <a:latin typeface="AdvP49811"/>
            </a:endParaRPr>
          </a:p>
          <a:p>
            <a:endParaRPr lang="nl-NL" sz="1800" b="0" i="0" u="none" strike="noStrike" baseline="0" dirty="0">
              <a:latin typeface="AdvP49811"/>
            </a:endParaRP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45E68-4969-46F9-8F25-1B4403B76FD7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1124641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https://coara.eu/</a:t>
            </a:r>
          </a:p>
          <a:p>
            <a:r>
              <a:rPr lang="nl-NL" dirty="0"/>
              <a:t>https://sfdora.org/</a:t>
            </a:r>
          </a:p>
          <a:p>
            <a:r>
              <a:rPr lang="nl-NL" dirty="0"/>
              <a:t>https://integgame.eu/dilemma</a:t>
            </a:r>
          </a:p>
          <a:p>
            <a:r>
              <a:rPr lang="nl-NL" dirty="0"/>
              <a:t>https://www.eur.nl/en/about-eur/policy-and-regulations/integrity/research-integrity/dilemma-game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45E68-4969-46F9-8F25-1B4403B76FD7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093183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3 types of consistency (Valla)</a:t>
            </a:r>
          </a:p>
          <a:p>
            <a:pPr marL="228600" indent="-228600">
              <a:buAutoNum type="arabicPeriod"/>
            </a:pPr>
            <a:r>
              <a:rPr lang="en-US" dirty="0"/>
              <a:t>chronological; 2. logical; 3. linguistic</a:t>
            </a:r>
          </a:p>
          <a:p>
            <a:pPr marL="228600" indent="-228600">
              <a:buAutoNum type="arabicPeriod"/>
            </a:pPr>
            <a:r>
              <a:rPr lang="en-US" dirty="0"/>
              <a:t>1=date and content do not match</a:t>
            </a:r>
          </a:p>
          <a:p>
            <a:pPr marL="228600" indent="-228600">
              <a:buAutoNum type="arabicPeriod"/>
            </a:pPr>
            <a:r>
              <a:rPr lang="en-US" dirty="0"/>
              <a:t>2= if event is described in doc A, then we expect it to be mentioned in doc B</a:t>
            </a:r>
          </a:p>
          <a:p>
            <a:pPr marL="228600" indent="-228600">
              <a:buAutoNum type="arabicPeriod"/>
            </a:pPr>
            <a:r>
              <a:rPr lang="en-US" dirty="0"/>
              <a:t>3= some terms not used before a certain date (</a:t>
            </a:r>
            <a:r>
              <a:rPr lang="en-US" dirty="0" err="1"/>
              <a:t>Byzantion</a:t>
            </a:r>
            <a:r>
              <a:rPr lang="en-US" dirty="0"/>
              <a:t> vs Constantinople)</a:t>
            </a:r>
          </a:p>
          <a:p>
            <a:pPr marL="228600" indent="-228600">
              <a:buAutoNum type="arabicPeriod"/>
            </a:pPr>
            <a:r>
              <a:rPr lang="en-US" dirty="0"/>
              <a:t>Iconoclastic approach building on huge and careful collection of literature over many years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45E68-4969-46F9-8F25-1B4403B76FD7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27468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https://www.nrin.nl/projects/nsri</a:t>
            </a:r>
          </a:p>
          <a:p>
            <a:r>
              <a:rPr lang="nl-NL" dirty="0"/>
              <a:t>https://f1000research.com/articles/11-471</a:t>
            </a:r>
          </a:p>
          <a:p>
            <a:r>
              <a:rPr lang="nl-NL" dirty="0"/>
              <a:t>https://journals.plos.org/plosone/article?id=10.1371/journal.pone.0263023</a:t>
            </a:r>
          </a:p>
          <a:p>
            <a:r>
              <a:rPr lang="nl-NL" dirty="0"/>
              <a:t>https://osf.io/dp6zf/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68F488-3DF3-4B32-9852-36885771C63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38848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https://journals.plos.org/plosone/article?id=10.1371/journal.pone.0222157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45E68-4969-46F9-8F25-1B4403B76FD7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99886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Weissgerber, T., Riedel, N., Kilicoglu, H.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et al.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Automated screening of COVID-19 preprints: can we help authors to improve transparency and reproducibility?. </a:t>
            </a:r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Nat Med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27, 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6–7 (2021). https://doi.org/10.1038/s41591-020-01203-7</a:t>
            </a:r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45E68-4969-46F9-8F25-1B4403B76FD7}" type="slidenum">
              <a:rPr lang="nl-NL" smtClean="0"/>
              <a:t>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83009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https://www.unesco.org/en/open-science</a:t>
            </a:r>
          </a:p>
          <a:p>
            <a:r>
              <a:rPr lang="nl-NL" dirty="0"/>
              <a:t>https://osf.io/preprints/psyarxiv</a:t>
            </a:r>
          </a:p>
          <a:p>
            <a:r>
              <a:rPr lang="nl-NL" dirty="0"/>
              <a:t>https://info.arxiv.org/about/people/index.html</a:t>
            </a:r>
          </a:p>
          <a:p>
            <a:endParaRPr lang="nl-NL" dirty="0"/>
          </a:p>
          <a:p>
            <a:r>
              <a:rPr lang="nl-NL" dirty="0" err="1"/>
              <a:t>Better</a:t>
            </a:r>
            <a:r>
              <a:rPr lang="nl-NL" dirty="0"/>
              <a:t>-more </a:t>
            </a:r>
            <a:r>
              <a:rPr lang="nl-NL" dirty="0" err="1"/>
              <a:t>transparent-accessible-inclusive-collaborative</a:t>
            </a:r>
            <a:endParaRPr lang="nl-NL" dirty="0"/>
          </a:p>
          <a:p>
            <a:r>
              <a:rPr lang="nl-NL" dirty="0" err="1"/>
              <a:t>Sharing</a:t>
            </a:r>
            <a:r>
              <a:rPr lang="nl-NL" dirty="0"/>
              <a:t> (</a:t>
            </a:r>
            <a:r>
              <a:rPr lang="nl-NL" dirty="0" err="1"/>
              <a:t>paywalls</a:t>
            </a:r>
            <a:r>
              <a:rPr lang="nl-NL" dirty="0"/>
              <a:t>)</a:t>
            </a:r>
          </a:p>
          <a:p>
            <a:r>
              <a:rPr lang="nl-NL" dirty="0" err="1"/>
              <a:t>Bridging</a:t>
            </a:r>
            <a:r>
              <a:rPr lang="nl-NL" dirty="0"/>
              <a:t> gap </a:t>
            </a:r>
            <a:r>
              <a:rPr lang="nl-NL" dirty="0" err="1"/>
              <a:t>science</a:t>
            </a:r>
            <a:r>
              <a:rPr lang="nl-NL" dirty="0"/>
              <a:t>-society</a:t>
            </a:r>
          </a:p>
          <a:p>
            <a:r>
              <a:rPr lang="nl-NL" dirty="0" err="1"/>
              <a:t>Interacting</a:t>
            </a:r>
            <a:r>
              <a:rPr lang="nl-NL" dirty="0"/>
              <a:t> </a:t>
            </a:r>
            <a:r>
              <a:rPr lang="nl-NL" dirty="0" err="1"/>
              <a:t>with</a:t>
            </a:r>
            <a:r>
              <a:rPr lang="nl-NL" dirty="0"/>
              <a:t> </a:t>
            </a:r>
            <a:r>
              <a:rPr lang="nl-NL" dirty="0" err="1"/>
              <a:t>marginalized</a:t>
            </a:r>
            <a:r>
              <a:rPr lang="nl-NL" dirty="0"/>
              <a:t> </a:t>
            </a:r>
            <a:r>
              <a:rPr lang="nl-NL" dirty="0" err="1"/>
              <a:t>groups</a:t>
            </a:r>
            <a:endParaRPr lang="nl-NL" dirty="0"/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45E68-4969-46F9-8F25-1B4403B76FD7}" type="slidenum">
              <a:rPr lang="nl-NL" smtClean="0"/>
              <a:t>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18005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temporary suspension of judgement, 'detached' </a:t>
            </a:r>
            <a:r>
              <a:rPr lang="en-US" dirty="0">
                <a:hlinkClick r:id="rId3" tooltip="Critical thinking"/>
              </a:rPr>
              <a:t>critical scrutiny</a:t>
            </a:r>
            <a:endParaRPr lang="en-US" dirty="0"/>
          </a:p>
          <a:p>
            <a:r>
              <a:rPr lang="en-US" dirty="0"/>
              <a:t>OS: Science as a whole [Merton], Institutes, Depts, Teams, Individuals ~ falsification (corroboration) Popper</a:t>
            </a:r>
          </a:p>
          <a:p>
            <a:endParaRPr lang="en-US" dirty="0"/>
          </a:p>
          <a:p>
            <a:r>
              <a:rPr lang="en-US" dirty="0"/>
              <a:t>C: commercial interests, competing states and economies (“</a:t>
            </a:r>
            <a:r>
              <a:rPr lang="en-US" dirty="0" err="1"/>
              <a:t>kennisveiligheid</a:t>
            </a:r>
            <a:r>
              <a:rPr lang="en-US" dirty="0"/>
              <a:t>”), fear of being scooped</a:t>
            </a:r>
          </a:p>
          <a:p>
            <a:r>
              <a:rPr lang="en-US" dirty="0"/>
              <a:t>U: research from emerging economies or countries with limited oversight of science (and ethics) may be ignored</a:t>
            </a:r>
          </a:p>
          <a:p>
            <a:r>
              <a:rPr lang="en-US" dirty="0"/>
              <a:t>D: governments require scientists to collaborate with companies; stimulate start-ups (mixing of interests)</a:t>
            </a:r>
          </a:p>
          <a:p>
            <a:r>
              <a:rPr lang="en-US" dirty="0"/>
              <a:t>OS: scientists are expected to deliver. It may be hard to acknowledge that a promising intervention does not work. Scientists are expected to collaborate with other parties towards implementation, but what if the treatment does not work. Tunnel vision (due to over-enthusiasm or other factors) may lead to uncritical conclusions or worse.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845E68-4969-46F9-8F25-1B4403B76FD7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783865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https://nl.wikipedia.org/wiki/Diederik_Stapel</a:t>
            </a:r>
          </a:p>
          <a:p>
            <a:r>
              <a:rPr lang="nl-NL" dirty="0"/>
              <a:t>https://retractionwatch.com/the-retraction-watch-leaderboard/</a:t>
            </a:r>
          </a:p>
          <a:p>
            <a:r>
              <a:rPr lang="nl-NL" dirty="0" err="1"/>
              <a:t>Social</a:t>
            </a:r>
            <a:r>
              <a:rPr lang="nl-NL" dirty="0"/>
              <a:t> </a:t>
            </a:r>
            <a:r>
              <a:rPr lang="nl-NL" dirty="0" err="1"/>
              <a:t>justice</a:t>
            </a:r>
            <a:r>
              <a:rPr lang="nl-NL" dirty="0"/>
              <a:t>: </a:t>
            </a:r>
            <a:r>
              <a:rPr lang="nl-NL" dirty="0" err="1"/>
              <a:t>wish</a:t>
            </a:r>
            <a:r>
              <a:rPr lang="nl-NL" dirty="0"/>
              <a:t> to </a:t>
            </a:r>
            <a:r>
              <a:rPr lang="nl-NL" dirty="0" err="1"/>
              <a:t>incorporate</a:t>
            </a:r>
            <a:r>
              <a:rPr lang="nl-NL" dirty="0"/>
              <a:t> views and </a:t>
            </a:r>
            <a:r>
              <a:rPr lang="nl-NL" dirty="0" err="1"/>
              <a:t>needs</a:t>
            </a:r>
            <a:r>
              <a:rPr lang="nl-NL" dirty="0"/>
              <a:t> of </a:t>
            </a:r>
            <a:r>
              <a:rPr lang="nl-NL" dirty="0" err="1"/>
              <a:t>marginalized</a:t>
            </a:r>
            <a:r>
              <a:rPr lang="nl-NL" dirty="0"/>
              <a:t> </a:t>
            </a:r>
            <a:r>
              <a:rPr lang="nl-NL" dirty="0" err="1"/>
              <a:t>groups</a:t>
            </a:r>
            <a:r>
              <a:rPr lang="nl-NL" dirty="0"/>
              <a:t> </a:t>
            </a:r>
            <a:r>
              <a:rPr lang="nl-NL" dirty="0" err="1"/>
              <a:t>internationally</a:t>
            </a:r>
            <a:r>
              <a:rPr lang="nl-NL" dirty="0"/>
              <a:t> or </a:t>
            </a:r>
            <a:r>
              <a:rPr lang="nl-NL" dirty="0" err="1"/>
              <a:t>within</a:t>
            </a:r>
            <a:r>
              <a:rPr lang="nl-NL" dirty="0"/>
              <a:t> </a:t>
            </a:r>
            <a:r>
              <a:rPr lang="nl-NL" dirty="0" err="1"/>
              <a:t>countries</a:t>
            </a:r>
            <a:endParaRPr lang="nl-NL" dirty="0"/>
          </a:p>
          <a:p>
            <a:r>
              <a:rPr lang="nl-NL" dirty="0" err="1"/>
              <a:t>Reusability</a:t>
            </a:r>
            <a:r>
              <a:rPr lang="nl-NL" dirty="0"/>
              <a:t>: </a:t>
            </a:r>
            <a:r>
              <a:rPr lang="nl-NL" dirty="0" err="1"/>
              <a:t>too</a:t>
            </a:r>
            <a:r>
              <a:rPr lang="nl-NL" dirty="0"/>
              <a:t> </a:t>
            </a:r>
            <a:r>
              <a:rPr lang="nl-NL" dirty="0" err="1"/>
              <a:t>much</a:t>
            </a:r>
            <a:r>
              <a:rPr lang="nl-NL" dirty="0"/>
              <a:t> </a:t>
            </a:r>
            <a:r>
              <a:rPr lang="nl-NL" dirty="0" err="1"/>
              <a:t>emphasis</a:t>
            </a:r>
            <a:r>
              <a:rPr lang="nl-NL" dirty="0"/>
              <a:t> on </a:t>
            </a:r>
            <a:r>
              <a:rPr lang="nl-NL" dirty="0" err="1"/>
              <a:t>the</a:t>
            </a:r>
            <a:r>
              <a:rPr lang="nl-NL" dirty="0"/>
              <a:t> </a:t>
            </a:r>
            <a:r>
              <a:rPr lang="nl-NL" dirty="0" err="1"/>
              <a:t>technical</a:t>
            </a:r>
            <a:r>
              <a:rPr lang="nl-NL" dirty="0"/>
              <a:t> </a:t>
            </a:r>
            <a:r>
              <a:rPr lang="nl-NL" dirty="0" err="1"/>
              <a:t>aspects</a:t>
            </a:r>
            <a:r>
              <a:rPr lang="nl-NL" dirty="0"/>
              <a:t>. But are </a:t>
            </a:r>
            <a:r>
              <a:rPr lang="nl-NL" dirty="0" err="1"/>
              <a:t>the</a:t>
            </a:r>
            <a:r>
              <a:rPr lang="nl-NL" dirty="0"/>
              <a:t> data </a:t>
            </a:r>
            <a:r>
              <a:rPr lang="nl-NL" dirty="0" err="1"/>
              <a:t>worth</a:t>
            </a:r>
            <a:r>
              <a:rPr lang="nl-NL" dirty="0"/>
              <a:t> </a:t>
            </a:r>
            <a:r>
              <a:rPr lang="nl-NL" dirty="0" err="1"/>
              <a:t>reusing</a:t>
            </a:r>
            <a:r>
              <a:rPr lang="nl-NL" dirty="0"/>
              <a:t>? https://pubmed.ncbi.nlm.nih.gov/38514869/</a:t>
            </a:r>
          </a:p>
          <a:p>
            <a:r>
              <a:rPr lang="nl-NL" dirty="0" err="1"/>
              <a:t>Quality</a:t>
            </a:r>
            <a:r>
              <a:rPr lang="nl-NL" dirty="0"/>
              <a:t>: time </a:t>
            </a:r>
            <a:r>
              <a:rPr lang="nl-NL" dirty="0" err="1"/>
              <a:t>pressures</a:t>
            </a:r>
            <a:r>
              <a:rPr lang="nl-NL" dirty="0"/>
              <a:t> and </a:t>
            </a:r>
            <a:r>
              <a:rPr lang="nl-NL" dirty="0" err="1"/>
              <a:t>other</a:t>
            </a:r>
            <a:r>
              <a:rPr lang="nl-NL" dirty="0"/>
              <a:t> </a:t>
            </a:r>
            <a:r>
              <a:rPr lang="nl-NL" dirty="0" err="1"/>
              <a:t>factorss</a:t>
            </a:r>
            <a:r>
              <a:rPr lang="nl-NL" dirty="0"/>
              <a:t> (</a:t>
            </a:r>
            <a:r>
              <a:rPr lang="nl-NL" dirty="0" err="1"/>
              <a:t>methodologic</a:t>
            </a:r>
            <a:r>
              <a:rPr lang="nl-NL" dirty="0"/>
              <a:t> </a:t>
            </a:r>
            <a:r>
              <a:rPr lang="nl-NL" dirty="0" err="1"/>
              <a:t>ignorance</a:t>
            </a:r>
            <a:r>
              <a:rPr lang="nl-NL" dirty="0"/>
              <a:t>) </a:t>
            </a:r>
            <a:r>
              <a:rPr lang="nl-NL" dirty="0" err="1"/>
              <a:t>often</a:t>
            </a:r>
            <a:r>
              <a:rPr lang="nl-NL" dirty="0"/>
              <a:t> lead </a:t>
            </a:r>
            <a:r>
              <a:rPr lang="nl-NL" dirty="0" err="1"/>
              <a:t>scientists</a:t>
            </a:r>
            <a:r>
              <a:rPr lang="nl-NL" dirty="0"/>
              <a:t> to cut corners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 dirty="0" err="1"/>
              <a:t>Acsess</a:t>
            </a:r>
            <a:r>
              <a:rPr lang="nl-NL" dirty="0"/>
              <a:t>:  </a:t>
            </a:r>
            <a:r>
              <a:rPr lang="nl-NL" dirty="0" err="1"/>
              <a:t>very</a:t>
            </a:r>
            <a:r>
              <a:rPr lang="nl-NL" dirty="0"/>
              <a:t> </a:t>
            </a:r>
            <a:r>
              <a:rPr lang="nl-NL" dirty="0" err="1"/>
              <a:t>expensive</a:t>
            </a:r>
            <a:r>
              <a:rPr lang="nl-NL" dirty="0"/>
              <a:t> </a:t>
            </a:r>
            <a:r>
              <a:rPr lang="nl-NL" dirty="0" err="1"/>
              <a:t>subscription</a:t>
            </a:r>
            <a:r>
              <a:rPr lang="nl-NL" dirty="0"/>
              <a:t> </a:t>
            </a:r>
            <a:r>
              <a:rPr lang="nl-NL" dirty="0" err="1"/>
              <a:t>rates</a:t>
            </a:r>
            <a:r>
              <a:rPr lang="nl-NL" dirty="0"/>
              <a:t> to </a:t>
            </a:r>
            <a:r>
              <a:rPr lang="nl-NL" dirty="0" err="1"/>
              <a:t>scientific</a:t>
            </a:r>
            <a:r>
              <a:rPr lang="nl-NL" dirty="0"/>
              <a:t> </a:t>
            </a:r>
            <a:r>
              <a:rPr lang="nl-NL" dirty="0" err="1"/>
              <a:t>journals</a:t>
            </a:r>
            <a:r>
              <a:rPr lang="nl-NL" dirty="0"/>
              <a:t>. Open access </a:t>
            </a:r>
            <a:r>
              <a:rPr lang="nl-NL" dirty="0" err="1"/>
              <a:t>publication</a:t>
            </a:r>
            <a:r>
              <a:rPr lang="nl-NL" dirty="0"/>
              <a:t> led to double </a:t>
            </a:r>
            <a:r>
              <a:rPr lang="nl-NL" dirty="0" err="1"/>
              <a:t>dipping</a:t>
            </a:r>
            <a:r>
              <a:rPr lang="nl-NL" dirty="0"/>
              <a:t> (</a:t>
            </a:r>
            <a:r>
              <a:rPr lang="nl-NL" dirty="0" err="1"/>
              <a:t>paying</a:t>
            </a:r>
            <a:r>
              <a:rPr lang="nl-NL" dirty="0"/>
              <a:t> </a:t>
            </a:r>
            <a:r>
              <a:rPr lang="nl-NL" dirty="0" err="1"/>
              <a:t>for</a:t>
            </a:r>
            <a:r>
              <a:rPr lang="nl-NL" dirty="0"/>
              <a:t> </a:t>
            </a:r>
            <a:r>
              <a:rPr lang="nl-NL" dirty="0" err="1"/>
              <a:t>subscriptions</a:t>
            </a:r>
            <a:r>
              <a:rPr lang="nl-NL" dirty="0"/>
              <a:t> and </a:t>
            </a:r>
            <a:r>
              <a:rPr lang="nl-NL" dirty="0" err="1"/>
              <a:t>for</a:t>
            </a:r>
            <a:r>
              <a:rPr lang="nl-NL" dirty="0"/>
              <a:t> open access)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45E68-4969-46F9-8F25-1B4403B76FD7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51820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https://www.nsf.gov/discoveries/disc_videos.jsp?org=NSF&amp;cntn_id=136139&amp;media_id=79235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45E68-4969-46F9-8F25-1B4403B76FD7}" type="slidenum">
              <a:rPr lang="nl-NL" smtClean="0"/>
              <a:t>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28068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https://www.amsterdamuas.com/uv-openscience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845E68-4969-46F9-8F25-1B4403B76FD7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65274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https://doorwerking-hbo-onderzoek.nl/portfolio/open-science-checklist/ [in Dutch]</a:t>
            </a:r>
          </a:p>
          <a:p>
            <a:r>
              <a:rPr lang="nl-NL" dirty="0"/>
              <a:t>https://uvaauas.figshare.com/articles/online_resource/Open_science_checklist_Urban_Vitality/12213467</a:t>
            </a:r>
          </a:p>
          <a:p>
            <a:r>
              <a:rPr lang="nl-NL" dirty="0"/>
              <a:t>https://www.amsterdamuas.com/uv-openscience</a:t>
            </a:r>
          </a:p>
          <a:p>
            <a:r>
              <a:rPr lang="nl-NL" dirty="0"/>
              <a:t>https://hbo-kennisbank.nl/details/amsterdam_pure:oai:pure.hva.nl:publications%2F00c80703-c54b-4bf5-a3c5-bcc8f339995b?has-link=yes&amp;q=support+desk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68F488-3DF3-4B32-9852-36885771C63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25990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l-NL" dirty="0"/>
              <a:t>https://doorwerking-hbo-onderzoek.nl/portfolio/open-science-checklist/ [in Dutch]</a:t>
            </a:r>
          </a:p>
          <a:p>
            <a:r>
              <a:rPr lang="nl-NL" dirty="0"/>
              <a:t>https://uvaauas.figshare.com/articles/online_resource/Open_science_checklist_Urban_Vitality/12213467</a:t>
            </a:r>
          </a:p>
          <a:p>
            <a:r>
              <a:rPr lang="nl-NL" dirty="0"/>
              <a:t>https://www.amsterdamuas.com/uv-openscience</a:t>
            </a:r>
          </a:p>
          <a:p>
            <a:r>
              <a:rPr lang="nl-NL" dirty="0"/>
              <a:t>https://hbo-kennisbank.nl/details/amsterdam_pure:oai:pure.hva.nl:publications%2F00c80703-c54b-4bf5-a3c5-bcc8f339995b?has-link=yes&amp;q=support+desk</a:t>
            </a:r>
          </a:p>
          <a:p>
            <a:r>
              <a:rPr lang="nl-NL" dirty="0"/>
              <a:t>https://www.go-fair.org/fair-principles/</a:t>
            </a:r>
          </a:p>
          <a:p>
            <a:endParaRPr lang="nl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68F488-3DF3-4B32-9852-36885771C63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66795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https://www.thelancet.com/campaigns/efficiency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E68F488-3DF3-4B32-9852-36885771C63D}" type="slidenum">
              <a:rPr kumimoji="0" lang="nl-NL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nl-NL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888402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8B7B16-09BB-46FC-A778-530BC60AFE8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A6414B-BFA8-43BB-8D4A-9D1F38C319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785F22-43D4-4CDF-90A9-F1F7F56B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FBC40-79A9-4CFC-A4C1-E7A03E8FA04F}" type="datetimeFigureOut">
              <a:rPr lang="nl-NL" smtClean="0"/>
              <a:t>3-12-2024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EFD906-125B-437A-941D-DC17E2654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54EDD3-AB91-494F-B4B6-301AF4AF02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BB36C-6565-491C-88D9-B8D8EB2D5D5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843765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9AFE6-758D-4BF3-A481-5701BD8FC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75083D-6BF7-437B-A5EE-9A9D5D2205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A49F7-2B80-4CEB-92B8-4EB3A17097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FBC40-79A9-4CFC-A4C1-E7A03E8FA04F}" type="datetimeFigureOut">
              <a:rPr lang="nl-NL" smtClean="0"/>
              <a:t>3-12-2024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376534-DD3C-4711-BB1C-EAC1D4E5F9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F34EAA-166B-4290-B795-5BB4B4940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BB36C-6565-491C-88D9-B8D8EB2D5D5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17388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F99491-E271-454D-843D-33A43870BD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64D560-A8ED-47E0-8A9A-C54F31BB98D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69D15A-6680-4D03-BA2A-45CC94A88D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FBC40-79A9-4CFC-A4C1-E7A03E8FA04F}" type="datetimeFigureOut">
              <a:rPr lang="nl-NL" smtClean="0"/>
              <a:t>3-12-2024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FD888-7E8A-4D5C-B827-C2467BCA7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CC9BBD-57CD-47F1-A6BA-BCD9ADD2E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BB36C-6565-491C-88D9-B8D8EB2D5D5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64041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3326" y="2130425"/>
            <a:ext cx="11321705" cy="14700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23325" y="3886200"/>
            <a:ext cx="11321705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23325" y="6435175"/>
            <a:ext cx="882679" cy="365125"/>
          </a:xfrm>
        </p:spPr>
        <p:txBody>
          <a:bodyPr/>
          <a:lstStyle>
            <a:lvl1pPr>
              <a:defRPr sz="800"/>
            </a:lvl1pPr>
          </a:lstStyle>
          <a:p>
            <a:fld id="{FCBF892A-90B9-4A4C-9B78-34F649D8EAEB}" type="datetime3">
              <a:rPr lang="en-US" smtClean="0"/>
              <a:t>3 December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76212" y="6435175"/>
            <a:ext cx="8214315" cy="365125"/>
          </a:xfrm>
        </p:spPr>
        <p:txBody>
          <a:bodyPr/>
          <a:lstStyle>
            <a:lvl1pPr>
              <a:defRPr sz="800"/>
            </a:lvl1pPr>
          </a:lstStyle>
          <a:p>
            <a:r>
              <a:rPr lang="en-US"/>
              <a:t>Library Summerschool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997456" y="6435175"/>
            <a:ext cx="747574" cy="365125"/>
          </a:xfrm>
        </p:spPr>
        <p:txBody>
          <a:bodyPr/>
          <a:lstStyle>
            <a:lvl1pPr>
              <a:defRPr sz="800"/>
            </a:lvl1pPr>
          </a:lstStyle>
          <a:p>
            <a:fld id="{9472861B-B525-804C-B059-F2A9A9C0290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35329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371600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2514600"/>
            <a:ext cx="109728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4BBE9E-0D67-DA4C-BE65-8F16158FCE1B}" type="datetime3">
              <a:rPr lang="en-US" smtClean="0"/>
              <a:t>3 December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Library Summerschool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861B-B525-804C-B059-F2A9A9C02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8959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67BC0E-E890-1849-A5AA-A16FC4F8F19C}" type="datetime3">
              <a:rPr lang="en-US" smtClean="0"/>
              <a:t>3 December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Library Summerschool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861B-B525-804C-B059-F2A9A9C02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70266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6287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305878"/>
            <a:ext cx="5410200" cy="382028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305878"/>
            <a:ext cx="5410200" cy="3820285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797EB-1964-F649-B8A5-DCB03F6DFDE0}" type="datetime3">
              <a:rPr lang="en-US" smtClean="0"/>
              <a:t>3 December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Library Summerschool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861B-B525-804C-B059-F2A9A9C02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98410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0643B9-CB12-4340-B400-669A4BE32927}" type="datetime3">
              <a:rPr lang="en-US" smtClean="0"/>
              <a:t>3 December 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Library Summerschool 2022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861B-B525-804C-B059-F2A9A9C02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738597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B8DF09-CB01-214F-AD89-D46EBFE619AC}" type="datetime3">
              <a:rPr lang="en-US" smtClean="0"/>
              <a:t>3 December 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Library Summerschool 2022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861B-B525-804C-B059-F2A9A9C02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7056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853667-F3E9-9741-B7D2-37E6DCB54A3A}" type="datetime3">
              <a:rPr lang="en-US" smtClean="0"/>
              <a:t>3 December 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Library Summerschool 2022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861B-B525-804C-B059-F2A9A9C02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028104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84EBF6-4D10-6C48-8F5A-4E41A77A381F}" type="datetime3">
              <a:rPr lang="en-US" smtClean="0"/>
              <a:t>3 December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Library Summerschool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861B-B525-804C-B059-F2A9A9C02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21293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33C18F-D7FC-4D54-ABED-3BBD7E2EB6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807111-593F-4965-8602-6FFFD1E84D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127480-08DF-4157-BC50-A5D2E5E06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FBC40-79A9-4CFC-A4C1-E7A03E8FA04F}" type="datetimeFigureOut">
              <a:rPr lang="nl-NL" smtClean="0"/>
              <a:t>3-12-2024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5FB792-F3D8-4F01-9307-F937C36D9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B140A8-634E-49FC-8F23-D662345084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BB36C-6565-491C-88D9-B8D8EB2D5D5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851823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630F15-BE67-AA4E-BA84-EC969A2B6A90}" type="datetime3">
              <a:rPr lang="en-US" smtClean="0"/>
              <a:t>3 December 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Library Summerschool 2022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861B-B525-804C-B059-F2A9A9C02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187834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1600200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CBF16F-A233-F145-BB8A-B5BB1C57DAED}" type="datetime3">
              <a:rPr lang="en-US" smtClean="0"/>
              <a:t>3 December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Library Summerschool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861B-B525-804C-B059-F2A9A9C02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411831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8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0772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CCB99F-1C94-3045-ACC6-8CB9A5FD025E}" type="datetime3">
              <a:rPr lang="en-US" smtClean="0"/>
              <a:t>3 December 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Library Summerschool 2022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72861B-B525-804C-B059-F2A9A9C0290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306699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9798E-90C4-48E6-B39B-37FF65347A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97100" y="1079500"/>
            <a:ext cx="7797799" cy="2138400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95C8C-0A7F-40D9-A690-3D5898EFFE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08350" y="4113213"/>
            <a:ext cx="5575300" cy="1655762"/>
          </a:xfrm>
        </p:spPr>
        <p:txBody>
          <a:bodyPr/>
          <a:lstStyle>
            <a:lvl1pPr marL="0" indent="0" algn="ctr">
              <a:buNone/>
              <a:defRPr sz="2400" i="1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1322F3-E47A-4D6E-96A8-AB5C73BA990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7BF5CE-9E66-4FD5-949F-34E11607C6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EDAB7A-4032-416A-B04E-1F4878912E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1C0CAB-6A03-4C6A-9FAA-219847753628}"/>
              </a:ext>
            </a:extLst>
          </p:cNvPr>
          <p:cNvCxnSpPr>
            <a:cxnSpLocks/>
          </p:cNvCxnSpPr>
          <p:nvPr/>
        </p:nvCxnSpPr>
        <p:spPr>
          <a:xfrm>
            <a:off x="5826000" y="369087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982E0B2-AA9C-441C-A08E-A9DF9CF12116}"/>
              </a:ext>
            </a:extLst>
          </p:cNvPr>
          <p:cNvGrpSpPr/>
          <p:nvPr/>
        </p:nvGrpSpPr>
        <p:grpSpPr>
          <a:xfrm>
            <a:off x="9728046" y="4869342"/>
            <a:ext cx="1623711" cy="630920"/>
            <a:chOff x="9588346" y="4824892"/>
            <a:chExt cx="1623711" cy="630920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A4A2E074-C10D-4C57-AB72-B631E4D77102}"/>
                </a:ext>
              </a:extLst>
            </p:cNvPr>
            <p:cNvSpPr/>
            <p:nvPr/>
          </p:nvSpPr>
          <p:spPr>
            <a:xfrm rot="2700000" flipH="1">
              <a:off x="10267789" y="4452443"/>
              <a:ext cx="571820" cy="1316717"/>
            </a:xfrm>
            <a:custGeom>
              <a:avLst/>
              <a:gdLst>
                <a:gd name="connsiteX0" fmla="*/ 282417 w 571820"/>
                <a:gd name="connsiteY0" fmla="*/ 0 h 1316717"/>
                <a:gd name="connsiteX1" fmla="*/ 285910 w 571820"/>
                <a:gd name="connsiteY1" fmla="*/ 3175 h 1316717"/>
                <a:gd name="connsiteX2" fmla="*/ 287393 w 571820"/>
                <a:gd name="connsiteY2" fmla="*/ 1827 h 1316717"/>
                <a:gd name="connsiteX3" fmla="*/ 289403 w 571820"/>
                <a:gd name="connsiteY3" fmla="*/ 0 h 1316717"/>
                <a:gd name="connsiteX4" fmla="*/ 289403 w 571820"/>
                <a:gd name="connsiteY4" fmla="*/ 6349 h 1316717"/>
                <a:gd name="connsiteX5" fmla="*/ 309203 w 571820"/>
                <a:gd name="connsiteY5" fmla="*/ 24345 h 1316717"/>
                <a:gd name="connsiteX6" fmla="*/ 571820 w 571820"/>
                <a:gd name="connsiteY6" fmla="*/ 658359 h 1316717"/>
                <a:gd name="connsiteX7" fmla="*/ 309203 w 571820"/>
                <a:gd name="connsiteY7" fmla="*/ 1292372 h 1316717"/>
                <a:gd name="connsiteX8" fmla="*/ 289403 w 571820"/>
                <a:gd name="connsiteY8" fmla="*/ 1310368 h 1316717"/>
                <a:gd name="connsiteX9" fmla="*/ 289403 w 571820"/>
                <a:gd name="connsiteY9" fmla="*/ 1316717 h 1316717"/>
                <a:gd name="connsiteX10" fmla="*/ 287393 w 571820"/>
                <a:gd name="connsiteY10" fmla="*/ 1314890 h 1316717"/>
                <a:gd name="connsiteX11" fmla="*/ 285910 w 571820"/>
                <a:gd name="connsiteY11" fmla="*/ 1313542 h 1316717"/>
                <a:gd name="connsiteX12" fmla="*/ 282417 w 571820"/>
                <a:gd name="connsiteY12" fmla="*/ 1316717 h 1316717"/>
                <a:gd name="connsiteX13" fmla="*/ 282417 w 571820"/>
                <a:gd name="connsiteY13" fmla="*/ 1310367 h 1316717"/>
                <a:gd name="connsiteX14" fmla="*/ 262617 w 571820"/>
                <a:gd name="connsiteY14" fmla="*/ 1292372 h 1316717"/>
                <a:gd name="connsiteX15" fmla="*/ 0 w 571820"/>
                <a:gd name="connsiteY15" fmla="*/ 658358 h 1316717"/>
                <a:gd name="connsiteX16" fmla="*/ 262617 w 571820"/>
                <a:gd name="connsiteY16" fmla="*/ 24345 h 1316717"/>
                <a:gd name="connsiteX17" fmla="*/ 282417 w 571820"/>
                <a:gd name="connsiteY17" fmla="*/ 6349 h 13167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820" h="1316717">
                  <a:moveTo>
                    <a:pt x="282417" y="0"/>
                  </a:moveTo>
                  <a:lnTo>
                    <a:pt x="285910" y="3175"/>
                  </a:lnTo>
                  <a:lnTo>
                    <a:pt x="287393" y="1827"/>
                  </a:lnTo>
                  <a:lnTo>
                    <a:pt x="289403" y="0"/>
                  </a:lnTo>
                  <a:lnTo>
                    <a:pt x="289403" y="6349"/>
                  </a:lnTo>
                  <a:lnTo>
                    <a:pt x="309203" y="24345"/>
                  </a:lnTo>
                  <a:cubicBezTo>
                    <a:pt x="471461" y="186603"/>
                    <a:pt x="571820" y="410761"/>
                    <a:pt x="571820" y="658359"/>
                  </a:cubicBezTo>
                  <a:cubicBezTo>
                    <a:pt x="571820" y="905956"/>
                    <a:pt x="471461" y="1130114"/>
                    <a:pt x="309203" y="1292372"/>
                  </a:cubicBezTo>
                  <a:lnTo>
                    <a:pt x="289403" y="1310368"/>
                  </a:lnTo>
                  <a:lnTo>
                    <a:pt x="289403" y="1316717"/>
                  </a:lnTo>
                  <a:lnTo>
                    <a:pt x="287393" y="1314890"/>
                  </a:lnTo>
                  <a:lnTo>
                    <a:pt x="285910" y="1313542"/>
                  </a:lnTo>
                  <a:lnTo>
                    <a:pt x="282417" y="1316717"/>
                  </a:lnTo>
                  <a:lnTo>
                    <a:pt x="282417" y="1310367"/>
                  </a:lnTo>
                  <a:lnTo>
                    <a:pt x="262617" y="1292372"/>
                  </a:lnTo>
                  <a:cubicBezTo>
                    <a:pt x="100359" y="1130113"/>
                    <a:pt x="0" y="905956"/>
                    <a:pt x="0" y="658358"/>
                  </a:cubicBezTo>
                  <a:cubicBezTo>
                    <a:pt x="0" y="410761"/>
                    <a:pt x="100359" y="186603"/>
                    <a:pt x="262617" y="24345"/>
                  </a:cubicBezTo>
                  <a:lnTo>
                    <a:pt x="282417" y="6349"/>
                  </a:lnTo>
                  <a:close/>
                </a:path>
              </a:pathLst>
            </a:custGeom>
            <a:solidFill>
              <a:schemeClr val="accent4">
                <a:alpha val="40000"/>
              </a:schemeClr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0B037EB3-1772-4BA8-A95A-E5DBDFEA32B0}"/>
                </a:ext>
              </a:extLst>
            </p:cNvPr>
            <p:cNvGrpSpPr/>
            <p:nvPr/>
          </p:nvGrpSpPr>
          <p:grpSpPr>
            <a:xfrm rot="2700000" flipH="1">
              <a:off x="10112436" y="4359902"/>
              <a:ext cx="571820" cy="1620000"/>
              <a:chOff x="8482785" y="4330454"/>
              <a:chExt cx="571820" cy="1620000"/>
            </a:xfrm>
          </p:grpSpPr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A1F47AC1-63D0-47F3-9728-1A0A0543494B}"/>
                  </a:ext>
                </a:extLst>
              </p:cNvPr>
              <p:cNvSpPr/>
              <p:nvPr/>
            </p:nvSpPr>
            <p:spPr>
              <a:xfrm>
                <a:off x="8482785" y="4333632"/>
                <a:ext cx="571820" cy="1311956"/>
              </a:xfrm>
              <a:custGeom>
                <a:avLst/>
                <a:gdLst>
                  <a:gd name="connsiteX0" fmla="*/ 282417 w 571820"/>
                  <a:gd name="connsiteY0" fmla="*/ 0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82417 w 571820"/>
                  <a:gd name="connsiteY0" fmla="*/ 6349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17" fmla="*/ 282417 w 571820"/>
                  <a:gd name="connsiteY17" fmla="*/ 6349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289403 w 571820"/>
                  <a:gd name="connsiteY4" fmla="*/ 6349 h 1316717"/>
                  <a:gd name="connsiteX5" fmla="*/ 309203 w 571820"/>
                  <a:gd name="connsiteY5" fmla="*/ 24345 h 1316717"/>
                  <a:gd name="connsiteX6" fmla="*/ 571820 w 571820"/>
                  <a:gd name="connsiteY6" fmla="*/ 658359 h 1316717"/>
                  <a:gd name="connsiteX7" fmla="*/ 309203 w 571820"/>
                  <a:gd name="connsiteY7" fmla="*/ 1292372 h 1316717"/>
                  <a:gd name="connsiteX8" fmla="*/ 289403 w 571820"/>
                  <a:gd name="connsiteY8" fmla="*/ 1310368 h 1316717"/>
                  <a:gd name="connsiteX9" fmla="*/ 289403 w 571820"/>
                  <a:gd name="connsiteY9" fmla="*/ 1316717 h 1316717"/>
                  <a:gd name="connsiteX10" fmla="*/ 287393 w 571820"/>
                  <a:gd name="connsiteY10" fmla="*/ 1314890 h 1316717"/>
                  <a:gd name="connsiteX11" fmla="*/ 285910 w 571820"/>
                  <a:gd name="connsiteY11" fmla="*/ 1313542 h 1316717"/>
                  <a:gd name="connsiteX12" fmla="*/ 282417 w 571820"/>
                  <a:gd name="connsiteY12" fmla="*/ 1316717 h 1316717"/>
                  <a:gd name="connsiteX13" fmla="*/ 282417 w 571820"/>
                  <a:gd name="connsiteY13" fmla="*/ 1310367 h 1316717"/>
                  <a:gd name="connsiteX14" fmla="*/ 262617 w 571820"/>
                  <a:gd name="connsiteY14" fmla="*/ 1292372 h 1316717"/>
                  <a:gd name="connsiteX15" fmla="*/ 0 w 571820"/>
                  <a:gd name="connsiteY15" fmla="*/ 658358 h 1316717"/>
                  <a:gd name="connsiteX16" fmla="*/ 262617 w 571820"/>
                  <a:gd name="connsiteY16" fmla="*/ 24345 h 1316717"/>
                  <a:gd name="connsiteX0" fmla="*/ 262617 w 571820"/>
                  <a:gd name="connsiteY0" fmla="*/ 24345 h 1316717"/>
                  <a:gd name="connsiteX1" fmla="*/ 285910 w 571820"/>
                  <a:gd name="connsiteY1" fmla="*/ 3175 h 1316717"/>
                  <a:gd name="connsiteX2" fmla="*/ 287393 w 571820"/>
                  <a:gd name="connsiteY2" fmla="*/ 1827 h 1316717"/>
                  <a:gd name="connsiteX3" fmla="*/ 289403 w 571820"/>
                  <a:gd name="connsiteY3" fmla="*/ 0 h 1316717"/>
                  <a:gd name="connsiteX4" fmla="*/ 309203 w 571820"/>
                  <a:gd name="connsiteY4" fmla="*/ 24345 h 1316717"/>
                  <a:gd name="connsiteX5" fmla="*/ 571820 w 571820"/>
                  <a:gd name="connsiteY5" fmla="*/ 658359 h 1316717"/>
                  <a:gd name="connsiteX6" fmla="*/ 309203 w 571820"/>
                  <a:gd name="connsiteY6" fmla="*/ 1292372 h 1316717"/>
                  <a:gd name="connsiteX7" fmla="*/ 289403 w 571820"/>
                  <a:gd name="connsiteY7" fmla="*/ 1310368 h 1316717"/>
                  <a:gd name="connsiteX8" fmla="*/ 289403 w 571820"/>
                  <a:gd name="connsiteY8" fmla="*/ 1316717 h 1316717"/>
                  <a:gd name="connsiteX9" fmla="*/ 287393 w 571820"/>
                  <a:gd name="connsiteY9" fmla="*/ 1314890 h 1316717"/>
                  <a:gd name="connsiteX10" fmla="*/ 285910 w 571820"/>
                  <a:gd name="connsiteY10" fmla="*/ 1313542 h 1316717"/>
                  <a:gd name="connsiteX11" fmla="*/ 282417 w 571820"/>
                  <a:gd name="connsiteY11" fmla="*/ 1316717 h 1316717"/>
                  <a:gd name="connsiteX12" fmla="*/ 282417 w 571820"/>
                  <a:gd name="connsiteY12" fmla="*/ 1310367 h 1316717"/>
                  <a:gd name="connsiteX13" fmla="*/ 262617 w 571820"/>
                  <a:gd name="connsiteY13" fmla="*/ 1292372 h 1316717"/>
                  <a:gd name="connsiteX14" fmla="*/ 0 w 571820"/>
                  <a:gd name="connsiteY14" fmla="*/ 658358 h 1316717"/>
                  <a:gd name="connsiteX15" fmla="*/ 262617 w 571820"/>
                  <a:gd name="connsiteY15" fmla="*/ 24345 h 1316717"/>
                  <a:gd name="connsiteX0" fmla="*/ 262617 w 571820"/>
                  <a:gd name="connsiteY0" fmla="*/ 22518 h 1314890"/>
                  <a:gd name="connsiteX1" fmla="*/ 285910 w 571820"/>
                  <a:gd name="connsiteY1" fmla="*/ 1348 h 1314890"/>
                  <a:gd name="connsiteX2" fmla="*/ 287393 w 571820"/>
                  <a:gd name="connsiteY2" fmla="*/ 0 h 1314890"/>
                  <a:gd name="connsiteX3" fmla="*/ 309203 w 571820"/>
                  <a:gd name="connsiteY3" fmla="*/ 22518 h 1314890"/>
                  <a:gd name="connsiteX4" fmla="*/ 571820 w 571820"/>
                  <a:gd name="connsiteY4" fmla="*/ 656532 h 1314890"/>
                  <a:gd name="connsiteX5" fmla="*/ 309203 w 571820"/>
                  <a:gd name="connsiteY5" fmla="*/ 1290545 h 1314890"/>
                  <a:gd name="connsiteX6" fmla="*/ 289403 w 571820"/>
                  <a:gd name="connsiteY6" fmla="*/ 1308541 h 1314890"/>
                  <a:gd name="connsiteX7" fmla="*/ 289403 w 571820"/>
                  <a:gd name="connsiteY7" fmla="*/ 1314890 h 1314890"/>
                  <a:gd name="connsiteX8" fmla="*/ 287393 w 571820"/>
                  <a:gd name="connsiteY8" fmla="*/ 1313063 h 1314890"/>
                  <a:gd name="connsiteX9" fmla="*/ 285910 w 571820"/>
                  <a:gd name="connsiteY9" fmla="*/ 1311715 h 1314890"/>
                  <a:gd name="connsiteX10" fmla="*/ 282417 w 571820"/>
                  <a:gd name="connsiteY10" fmla="*/ 1314890 h 1314890"/>
                  <a:gd name="connsiteX11" fmla="*/ 282417 w 571820"/>
                  <a:gd name="connsiteY11" fmla="*/ 1308540 h 1314890"/>
                  <a:gd name="connsiteX12" fmla="*/ 262617 w 571820"/>
                  <a:gd name="connsiteY12" fmla="*/ 1290545 h 1314890"/>
                  <a:gd name="connsiteX13" fmla="*/ 0 w 571820"/>
                  <a:gd name="connsiteY13" fmla="*/ 656531 h 1314890"/>
                  <a:gd name="connsiteX14" fmla="*/ 262617 w 571820"/>
                  <a:gd name="connsiteY14" fmla="*/ 22518 h 1314890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82417 w 571820"/>
                  <a:gd name="connsiteY10" fmla="*/ 1307192 h 1313542"/>
                  <a:gd name="connsiteX11" fmla="*/ 262617 w 571820"/>
                  <a:gd name="connsiteY11" fmla="*/ 1289197 h 1313542"/>
                  <a:gd name="connsiteX12" fmla="*/ 0 w 571820"/>
                  <a:gd name="connsiteY12" fmla="*/ 655183 h 1313542"/>
                  <a:gd name="connsiteX13" fmla="*/ 262617 w 571820"/>
                  <a:gd name="connsiteY13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82417 w 571820"/>
                  <a:gd name="connsiteY9" fmla="*/ 1313542 h 1313542"/>
                  <a:gd name="connsiteX10" fmla="*/ 262617 w 571820"/>
                  <a:gd name="connsiteY10" fmla="*/ 1289197 h 1313542"/>
                  <a:gd name="connsiteX11" fmla="*/ 0 w 571820"/>
                  <a:gd name="connsiteY11" fmla="*/ 655183 h 1313542"/>
                  <a:gd name="connsiteX12" fmla="*/ 262617 w 571820"/>
                  <a:gd name="connsiteY12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85910 w 571820"/>
                  <a:gd name="connsiteY8" fmla="*/ 1310367 h 1313542"/>
                  <a:gd name="connsiteX9" fmla="*/ 262617 w 571820"/>
                  <a:gd name="connsiteY9" fmla="*/ 1289197 h 1313542"/>
                  <a:gd name="connsiteX10" fmla="*/ 0 w 571820"/>
                  <a:gd name="connsiteY10" fmla="*/ 655183 h 1313542"/>
                  <a:gd name="connsiteX11" fmla="*/ 262617 w 571820"/>
                  <a:gd name="connsiteY11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87393 w 571820"/>
                  <a:gd name="connsiteY7" fmla="*/ 1311715 h 1313542"/>
                  <a:gd name="connsiteX8" fmla="*/ 262617 w 571820"/>
                  <a:gd name="connsiteY8" fmla="*/ 1289197 h 1313542"/>
                  <a:gd name="connsiteX9" fmla="*/ 0 w 571820"/>
                  <a:gd name="connsiteY9" fmla="*/ 655183 h 1313542"/>
                  <a:gd name="connsiteX10" fmla="*/ 262617 w 571820"/>
                  <a:gd name="connsiteY10" fmla="*/ 21170 h 1313542"/>
                  <a:gd name="connsiteX0" fmla="*/ 262617 w 571820"/>
                  <a:gd name="connsiteY0" fmla="*/ 21170 h 1313542"/>
                  <a:gd name="connsiteX1" fmla="*/ 285910 w 571820"/>
                  <a:gd name="connsiteY1" fmla="*/ 0 h 1313542"/>
                  <a:gd name="connsiteX2" fmla="*/ 309203 w 571820"/>
                  <a:gd name="connsiteY2" fmla="*/ 21170 h 1313542"/>
                  <a:gd name="connsiteX3" fmla="*/ 571820 w 571820"/>
                  <a:gd name="connsiteY3" fmla="*/ 655184 h 1313542"/>
                  <a:gd name="connsiteX4" fmla="*/ 309203 w 571820"/>
                  <a:gd name="connsiteY4" fmla="*/ 1289197 h 1313542"/>
                  <a:gd name="connsiteX5" fmla="*/ 289403 w 571820"/>
                  <a:gd name="connsiteY5" fmla="*/ 1307193 h 1313542"/>
                  <a:gd name="connsiteX6" fmla="*/ 289403 w 571820"/>
                  <a:gd name="connsiteY6" fmla="*/ 1313542 h 1313542"/>
                  <a:gd name="connsiteX7" fmla="*/ 262617 w 571820"/>
                  <a:gd name="connsiteY7" fmla="*/ 1289197 h 1313542"/>
                  <a:gd name="connsiteX8" fmla="*/ 0 w 571820"/>
                  <a:gd name="connsiteY8" fmla="*/ 655183 h 1313542"/>
                  <a:gd name="connsiteX9" fmla="*/ 262617 w 571820"/>
                  <a:gd name="connsiteY9" fmla="*/ 21170 h 1313542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9403 w 571820"/>
                  <a:gd name="connsiteY5" fmla="*/ 1307193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64739"/>
                  <a:gd name="connsiteX1" fmla="*/ 285910 w 571820"/>
                  <a:gd name="connsiteY1" fmla="*/ 0 h 1364739"/>
                  <a:gd name="connsiteX2" fmla="*/ 309203 w 571820"/>
                  <a:gd name="connsiteY2" fmla="*/ 21170 h 1364739"/>
                  <a:gd name="connsiteX3" fmla="*/ 571820 w 571820"/>
                  <a:gd name="connsiteY3" fmla="*/ 655184 h 1364739"/>
                  <a:gd name="connsiteX4" fmla="*/ 309203 w 571820"/>
                  <a:gd name="connsiteY4" fmla="*/ 1289197 h 1364739"/>
                  <a:gd name="connsiteX5" fmla="*/ 285832 w 571820"/>
                  <a:gd name="connsiteY5" fmla="*/ 1311956 h 1364739"/>
                  <a:gd name="connsiteX6" fmla="*/ 177485 w 571820"/>
                  <a:gd name="connsiteY6" fmla="*/ 1364739 h 1364739"/>
                  <a:gd name="connsiteX7" fmla="*/ 262617 w 571820"/>
                  <a:gd name="connsiteY7" fmla="*/ 1289197 h 1364739"/>
                  <a:gd name="connsiteX8" fmla="*/ 0 w 571820"/>
                  <a:gd name="connsiteY8" fmla="*/ 655183 h 1364739"/>
                  <a:gd name="connsiteX9" fmla="*/ 262617 w 571820"/>
                  <a:gd name="connsiteY9" fmla="*/ 21170 h 1364739"/>
                  <a:gd name="connsiteX0" fmla="*/ 262617 w 571820"/>
                  <a:gd name="connsiteY0" fmla="*/ 21170 h 1311956"/>
                  <a:gd name="connsiteX1" fmla="*/ 285910 w 571820"/>
                  <a:gd name="connsiteY1" fmla="*/ 0 h 1311956"/>
                  <a:gd name="connsiteX2" fmla="*/ 309203 w 571820"/>
                  <a:gd name="connsiteY2" fmla="*/ 21170 h 1311956"/>
                  <a:gd name="connsiteX3" fmla="*/ 571820 w 571820"/>
                  <a:gd name="connsiteY3" fmla="*/ 655184 h 1311956"/>
                  <a:gd name="connsiteX4" fmla="*/ 309203 w 571820"/>
                  <a:gd name="connsiteY4" fmla="*/ 1289197 h 1311956"/>
                  <a:gd name="connsiteX5" fmla="*/ 285832 w 571820"/>
                  <a:gd name="connsiteY5" fmla="*/ 1311956 h 1311956"/>
                  <a:gd name="connsiteX6" fmla="*/ 262617 w 571820"/>
                  <a:gd name="connsiteY6" fmla="*/ 1289197 h 1311956"/>
                  <a:gd name="connsiteX7" fmla="*/ 0 w 571820"/>
                  <a:gd name="connsiteY7" fmla="*/ 655183 h 1311956"/>
                  <a:gd name="connsiteX8" fmla="*/ 262617 w 571820"/>
                  <a:gd name="connsiteY8" fmla="*/ 21170 h 13119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71820" h="1311956">
                    <a:moveTo>
                      <a:pt x="262617" y="21170"/>
                    </a:moveTo>
                    <a:lnTo>
                      <a:pt x="285910" y="0"/>
                    </a:lnTo>
                    <a:lnTo>
                      <a:pt x="309203" y="21170"/>
                    </a:lnTo>
                    <a:cubicBezTo>
                      <a:pt x="471461" y="183428"/>
                      <a:pt x="571820" y="407586"/>
                      <a:pt x="571820" y="655184"/>
                    </a:cubicBezTo>
                    <a:cubicBezTo>
                      <a:pt x="571820" y="902781"/>
                      <a:pt x="471461" y="1126939"/>
                      <a:pt x="309203" y="1289197"/>
                    </a:cubicBezTo>
                    <a:lnTo>
                      <a:pt x="285832" y="1311956"/>
                    </a:lnTo>
                    <a:lnTo>
                      <a:pt x="262617" y="1289197"/>
                    </a:lnTo>
                    <a:cubicBezTo>
                      <a:pt x="100359" y="1126938"/>
                      <a:pt x="0" y="902781"/>
                      <a:pt x="0" y="655183"/>
                    </a:cubicBezTo>
                    <a:cubicBezTo>
                      <a:pt x="0" y="407586"/>
                      <a:pt x="100359" y="183428"/>
                      <a:pt x="262617" y="21170"/>
                    </a:cubicBez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19" name="Straight Connector 18">
                <a:extLst>
                  <a:ext uri="{FF2B5EF4-FFF2-40B4-BE49-F238E27FC236}">
                    <a16:creationId xmlns:a16="http://schemas.microsoft.com/office/drawing/2014/main" id="{803A57D6-0C36-4560-A08A-16768551EF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768695" y="4330454"/>
                <a:ext cx="0" cy="162000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30809945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A217A-A229-4751-8D09-0CAD914F62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9DEA33-60C3-4B28-B3EF-E93D6D46A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7D3B28-C66B-4279-AB67-2BC1D01239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8FF39-A0DA-4F77-9297-B83C86B57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D7D65A-9D4E-42F6-A8BF-1EEAFB180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67596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3017BB-B242-4CC6-887C-83E08CE2D5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2252663"/>
            <a:ext cx="4457700" cy="2349500"/>
          </a:xfrm>
        </p:spPr>
        <p:txBody>
          <a:bodyPr anchor="ctr" anchorCtr="0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6695823-EA83-493F-8FEC-C72B5B9CF2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54800" y="2252664"/>
            <a:ext cx="4451348" cy="2349500"/>
          </a:xfrm>
        </p:spPr>
        <p:txBody>
          <a:bodyPr anchor="ctr" anchorCtr="0"/>
          <a:lstStyle>
            <a:lvl1pPr marL="0" indent="0">
              <a:buNone/>
              <a:defRPr sz="2400" i="1">
                <a:solidFill>
                  <a:schemeClr val="tx1">
                    <a:alpha val="7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E08E54-36BB-4AB4-BE1F-5FA8207B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453A6A-C55A-40A1-A3BB-DB417047F5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D6E656-7AC0-4BD3-AFE5-4B5122E2F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E9ABE19D-0B51-4388-93D1-0CD6B767115D}"/>
              </a:ext>
            </a:extLst>
          </p:cNvPr>
          <p:cNvGrpSpPr/>
          <p:nvPr/>
        </p:nvGrpSpPr>
        <p:grpSpPr>
          <a:xfrm>
            <a:off x="999771" y="932104"/>
            <a:ext cx="913428" cy="1032464"/>
            <a:chOff x="999771" y="932104"/>
            <a:chExt cx="913428" cy="1032464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46226ED6-7133-4222-9552-0EA4B1B3C9FB}"/>
                </a:ext>
              </a:extLst>
            </p:cNvPr>
            <p:cNvGrpSpPr/>
            <p:nvPr/>
          </p:nvGrpSpPr>
          <p:grpSpPr>
            <a:xfrm rot="8100000" flipV="1">
              <a:off x="1047457" y="1290386"/>
              <a:ext cx="865742" cy="628383"/>
              <a:chOff x="558167" y="958515"/>
              <a:chExt cx="865742" cy="628383"/>
            </a:xfrm>
            <a:solidFill>
              <a:schemeClr val="accent3"/>
            </a:solidFill>
          </p:grpSpPr>
          <p:sp>
            <p:nvSpPr>
              <p:cNvPr id="28" name="Freeform: Shape 27">
                <a:extLst>
                  <a:ext uri="{FF2B5EF4-FFF2-40B4-BE49-F238E27FC236}">
                    <a16:creationId xmlns:a16="http://schemas.microsoft.com/office/drawing/2014/main" id="{BE810E40-D42F-4034-93BA-54446465D20B}"/>
                  </a:ext>
                </a:extLst>
              </p:cNvPr>
              <p:cNvSpPr/>
              <p:nvPr/>
            </p:nvSpPr>
            <p:spPr>
              <a:xfrm rot="8100000" flipH="1">
                <a:off x="558167" y="1122160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60F6BFC2-CA89-42B8-8A5A-E9F26BA87FBB}"/>
                  </a:ext>
                </a:extLst>
              </p:cNvPr>
              <p:cNvSpPr/>
              <p:nvPr/>
            </p:nvSpPr>
            <p:spPr>
              <a:xfrm rot="5400000" flipH="1">
                <a:off x="959170" y="95851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solidFill>
                <a:schemeClr val="accent4"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1CA36485-DC1D-48C9-91B2-425DBC66D471}"/>
                </a:ext>
              </a:extLst>
            </p:cNvPr>
            <p:cNvGrpSpPr/>
            <p:nvPr/>
          </p:nvGrpSpPr>
          <p:grpSpPr>
            <a:xfrm rot="10800000" flipH="1" flipV="1">
              <a:off x="999771" y="932104"/>
              <a:ext cx="864005" cy="1032464"/>
              <a:chOff x="2207971" y="2384401"/>
              <a:chExt cx="864005" cy="1032464"/>
            </a:xfrm>
          </p:grpSpPr>
          <p:sp>
            <p:nvSpPr>
              <p:cNvPr id="23" name="Freeform: Shape 22">
                <a:extLst>
                  <a:ext uri="{FF2B5EF4-FFF2-40B4-BE49-F238E27FC236}">
                    <a16:creationId xmlns:a16="http://schemas.microsoft.com/office/drawing/2014/main" id="{0ACF276E-196C-4923-B7D1-48A8E6A1669C}"/>
                  </a:ext>
                </a:extLst>
              </p:cNvPr>
              <p:cNvSpPr/>
              <p:nvPr/>
            </p:nvSpPr>
            <p:spPr>
              <a:xfrm rot="13500000">
                <a:off x="2207971" y="2856305"/>
                <a:ext cx="464739" cy="464739"/>
              </a:xfrm>
              <a:custGeom>
                <a:avLst/>
                <a:gdLst>
                  <a:gd name="connsiteX0" fmla="*/ 464132 w 464739"/>
                  <a:gd name="connsiteY0" fmla="*/ 463881 h 464739"/>
                  <a:gd name="connsiteX1" fmla="*/ 463891 w 464739"/>
                  <a:gd name="connsiteY1" fmla="*/ 463892 h 464739"/>
                  <a:gd name="connsiteX2" fmla="*/ 463880 w 464739"/>
                  <a:gd name="connsiteY2" fmla="*/ 464132 h 464739"/>
                  <a:gd name="connsiteX3" fmla="*/ 463651 w 464739"/>
                  <a:gd name="connsiteY3" fmla="*/ 463904 h 464739"/>
                  <a:gd name="connsiteX4" fmla="*/ 446142 w 464739"/>
                  <a:gd name="connsiteY4" fmla="*/ 464739 h 464739"/>
                  <a:gd name="connsiteX5" fmla="*/ 130673 w 464739"/>
                  <a:gd name="connsiteY5" fmla="*/ 334067 h 464739"/>
                  <a:gd name="connsiteX6" fmla="*/ 0 w 464739"/>
                  <a:gd name="connsiteY6" fmla="*/ 18597 h 464739"/>
                  <a:gd name="connsiteX7" fmla="*/ 836 w 464739"/>
                  <a:gd name="connsiteY7" fmla="*/ 1089 h 464739"/>
                  <a:gd name="connsiteX8" fmla="*/ 607 w 464739"/>
                  <a:gd name="connsiteY8" fmla="*/ 859 h 464739"/>
                  <a:gd name="connsiteX9" fmla="*/ 848 w 464739"/>
                  <a:gd name="connsiteY9" fmla="*/ 848 h 464739"/>
                  <a:gd name="connsiteX10" fmla="*/ 859 w 464739"/>
                  <a:gd name="connsiteY10" fmla="*/ 607 h 464739"/>
                  <a:gd name="connsiteX11" fmla="*/ 1089 w 464739"/>
                  <a:gd name="connsiteY11" fmla="*/ 836 h 464739"/>
                  <a:gd name="connsiteX12" fmla="*/ 18597 w 464739"/>
                  <a:gd name="connsiteY12" fmla="*/ 0 h 464739"/>
                  <a:gd name="connsiteX13" fmla="*/ 334067 w 464739"/>
                  <a:gd name="connsiteY13" fmla="*/ 130672 h 464739"/>
                  <a:gd name="connsiteX14" fmla="*/ 464739 w 464739"/>
                  <a:gd name="connsiteY14" fmla="*/ 446142 h 464739"/>
                  <a:gd name="connsiteX15" fmla="*/ 463903 w 464739"/>
                  <a:gd name="connsiteY15" fmla="*/ 463652 h 4647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9" h="464739">
                    <a:moveTo>
                      <a:pt x="464132" y="463881"/>
                    </a:moveTo>
                    <a:lnTo>
                      <a:pt x="463891" y="463892"/>
                    </a:lnTo>
                    <a:lnTo>
                      <a:pt x="463880" y="464132"/>
                    </a:lnTo>
                    <a:lnTo>
                      <a:pt x="463651" y="463904"/>
                    </a:lnTo>
                    <a:lnTo>
                      <a:pt x="446142" y="464739"/>
                    </a:lnTo>
                    <a:cubicBezTo>
                      <a:pt x="331965" y="464739"/>
                      <a:pt x="217787" y="421182"/>
                      <a:pt x="130673" y="334067"/>
                    </a:cubicBezTo>
                    <a:cubicBezTo>
                      <a:pt x="43558" y="246953"/>
                      <a:pt x="1" y="132775"/>
                      <a:pt x="0" y="18597"/>
                    </a:cubicBezTo>
                    <a:lnTo>
                      <a:pt x="836" y="1089"/>
                    </a:lnTo>
                    <a:lnTo>
                      <a:pt x="607" y="859"/>
                    </a:lnTo>
                    <a:lnTo>
                      <a:pt x="848" y="848"/>
                    </a:lnTo>
                    <a:lnTo>
                      <a:pt x="859" y="607"/>
                    </a:lnTo>
                    <a:lnTo>
                      <a:pt x="1089" y="836"/>
                    </a:lnTo>
                    <a:lnTo>
                      <a:pt x="18597" y="0"/>
                    </a:lnTo>
                    <a:cubicBezTo>
                      <a:pt x="132775" y="0"/>
                      <a:pt x="246952" y="43557"/>
                      <a:pt x="334067" y="130672"/>
                    </a:cubicBezTo>
                    <a:cubicBezTo>
                      <a:pt x="421182" y="217787"/>
                      <a:pt x="464739" y="331964"/>
                      <a:pt x="464739" y="446142"/>
                    </a:cubicBezTo>
                    <a:lnTo>
                      <a:pt x="463903" y="463652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4" name="Freeform: Shape 23">
                <a:extLst>
                  <a:ext uri="{FF2B5EF4-FFF2-40B4-BE49-F238E27FC236}">
                    <a16:creationId xmlns:a16="http://schemas.microsoft.com/office/drawing/2014/main" id="{FFE3686C-DFF6-4995-81B8-FA38F5BB0401}"/>
                  </a:ext>
                </a:extLst>
              </p:cNvPr>
              <p:cNvSpPr/>
              <p:nvPr/>
            </p:nvSpPr>
            <p:spPr>
              <a:xfrm rot="10800000">
                <a:off x="2607238" y="2688467"/>
                <a:ext cx="464738" cy="464738"/>
              </a:xfrm>
              <a:custGeom>
                <a:avLst/>
                <a:gdLst>
                  <a:gd name="connsiteX0" fmla="*/ 446142 w 464738"/>
                  <a:gd name="connsiteY0" fmla="*/ 464738 h 464738"/>
                  <a:gd name="connsiteX1" fmla="*/ 130673 w 464738"/>
                  <a:gd name="connsiteY1" fmla="*/ 334066 h 464738"/>
                  <a:gd name="connsiteX2" fmla="*/ 0 w 464738"/>
                  <a:gd name="connsiteY2" fmla="*/ 18596 h 464738"/>
                  <a:gd name="connsiteX3" fmla="*/ 836 w 464738"/>
                  <a:gd name="connsiteY3" fmla="*/ 1089 h 464738"/>
                  <a:gd name="connsiteX4" fmla="*/ 606 w 464738"/>
                  <a:gd name="connsiteY4" fmla="*/ 859 h 464738"/>
                  <a:gd name="connsiteX5" fmla="*/ 848 w 464738"/>
                  <a:gd name="connsiteY5" fmla="*/ 848 h 464738"/>
                  <a:gd name="connsiteX6" fmla="*/ 859 w 464738"/>
                  <a:gd name="connsiteY6" fmla="*/ 606 h 464738"/>
                  <a:gd name="connsiteX7" fmla="*/ 1089 w 464738"/>
                  <a:gd name="connsiteY7" fmla="*/ 836 h 464738"/>
                  <a:gd name="connsiteX8" fmla="*/ 18596 w 464738"/>
                  <a:gd name="connsiteY8" fmla="*/ 0 h 464738"/>
                  <a:gd name="connsiteX9" fmla="*/ 334066 w 464738"/>
                  <a:gd name="connsiteY9" fmla="*/ 130672 h 464738"/>
                  <a:gd name="connsiteX10" fmla="*/ 464738 w 464738"/>
                  <a:gd name="connsiteY10" fmla="*/ 446142 h 464738"/>
                  <a:gd name="connsiteX11" fmla="*/ 463902 w 464738"/>
                  <a:gd name="connsiteY11" fmla="*/ 463650 h 464738"/>
                  <a:gd name="connsiteX12" fmla="*/ 464132 w 464738"/>
                  <a:gd name="connsiteY12" fmla="*/ 463880 h 464738"/>
                  <a:gd name="connsiteX13" fmla="*/ 463891 w 464738"/>
                  <a:gd name="connsiteY13" fmla="*/ 463892 h 464738"/>
                  <a:gd name="connsiteX14" fmla="*/ 463879 w 464738"/>
                  <a:gd name="connsiteY14" fmla="*/ 464132 h 464738"/>
                  <a:gd name="connsiteX15" fmla="*/ 463650 w 464738"/>
                  <a:gd name="connsiteY15" fmla="*/ 463903 h 4647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64738" h="464738">
                    <a:moveTo>
                      <a:pt x="446142" y="464738"/>
                    </a:moveTo>
                    <a:cubicBezTo>
                      <a:pt x="331965" y="464738"/>
                      <a:pt x="217787" y="421181"/>
                      <a:pt x="130673" y="334066"/>
                    </a:cubicBezTo>
                    <a:cubicBezTo>
                      <a:pt x="43558" y="246952"/>
                      <a:pt x="1" y="132774"/>
                      <a:pt x="0" y="18596"/>
                    </a:cubicBezTo>
                    <a:lnTo>
                      <a:pt x="836" y="1089"/>
                    </a:lnTo>
                    <a:lnTo>
                      <a:pt x="606" y="859"/>
                    </a:lnTo>
                    <a:lnTo>
                      <a:pt x="848" y="848"/>
                    </a:lnTo>
                    <a:lnTo>
                      <a:pt x="859" y="606"/>
                    </a:lnTo>
                    <a:lnTo>
                      <a:pt x="1089" y="836"/>
                    </a:lnTo>
                    <a:lnTo>
                      <a:pt x="18596" y="0"/>
                    </a:lnTo>
                    <a:cubicBezTo>
                      <a:pt x="132774" y="0"/>
                      <a:pt x="246951" y="43557"/>
                      <a:pt x="334066" y="130672"/>
                    </a:cubicBezTo>
                    <a:cubicBezTo>
                      <a:pt x="421181" y="217787"/>
                      <a:pt x="464738" y="331964"/>
                      <a:pt x="464738" y="446142"/>
                    </a:cubicBezTo>
                    <a:lnTo>
                      <a:pt x="463902" y="463650"/>
                    </a:lnTo>
                    <a:lnTo>
                      <a:pt x="464132" y="463880"/>
                    </a:lnTo>
                    <a:lnTo>
                      <a:pt x="463891" y="463892"/>
                    </a:lnTo>
                    <a:lnTo>
                      <a:pt x="463879" y="464132"/>
                    </a:lnTo>
                    <a:lnTo>
                      <a:pt x="463650" y="463903"/>
                    </a:lnTo>
                    <a:close/>
                  </a:path>
                </a:pathLst>
              </a:custGeom>
              <a:noFill/>
              <a:ln w="127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" name="Group 24">
                <a:extLst>
                  <a:ext uri="{FF2B5EF4-FFF2-40B4-BE49-F238E27FC236}">
                    <a16:creationId xmlns:a16="http://schemas.microsoft.com/office/drawing/2014/main" id="{9DCBF653-CCB9-47B2-9DD9-68847A45D82D}"/>
                  </a:ext>
                </a:extLst>
              </p:cNvPr>
              <p:cNvGrpSpPr/>
              <p:nvPr/>
            </p:nvGrpSpPr>
            <p:grpSpPr>
              <a:xfrm>
                <a:off x="2440769" y="2384401"/>
                <a:ext cx="313009" cy="1032464"/>
                <a:chOff x="2440769" y="2384401"/>
                <a:chExt cx="313009" cy="1032464"/>
              </a:xfrm>
            </p:grpSpPr>
            <p:cxnSp>
              <p:nvCxnSpPr>
                <p:cNvPr id="26" name="Straight Connector 25">
                  <a:extLst>
                    <a:ext uri="{FF2B5EF4-FFF2-40B4-BE49-F238E27FC236}">
                      <a16:creationId xmlns:a16="http://schemas.microsoft.com/office/drawing/2014/main" id="{7F081A1F-C7C9-4907-AAED-B4E9B64973F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10800000" flipH="1">
                  <a:off x="2440769" y="2516865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34F8F89A-0719-4D9A-8379-9EEBD720105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8100000" flipH="1">
                  <a:off x="2753778" y="2384401"/>
                  <a:ext cx="0" cy="90000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AA5779-FF0F-4ACF-A56C-710A4CDEC8A3}"/>
              </a:ext>
            </a:extLst>
          </p:cNvPr>
          <p:cNvGrpSpPr/>
          <p:nvPr/>
        </p:nvGrpSpPr>
        <p:grpSpPr>
          <a:xfrm>
            <a:off x="1437136" y="649304"/>
            <a:ext cx="388541" cy="388541"/>
            <a:chOff x="5752675" y="5440856"/>
            <a:chExt cx="388541" cy="388541"/>
          </a:xfrm>
        </p:grpSpPr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5F0ADB13-4626-4F84-B513-0B58E65C248E}"/>
                </a:ext>
              </a:extLst>
            </p:cNvPr>
            <p:cNvSpPr/>
            <p:nvPr/>
          </p:nvSpPr>
          <p:spPr>
            <a:xfrm rot="10800000">
              <a:off x="5800801" y="5488982"/>
              <a:ext cx="340415" cy="34041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AF46BC46-AD78-4932-95BA-D3009154CA7A}"/>
                </a:ext>
              </a:extLst>
            </p:cNvPr>
            <p:cNvSpPr/>
            <p:nvPr/>
          </p:nvSpPr>
          <p:spPr>
            <a:xfrm>
              <a:off x="5752675" y="5440856"/>
              <a:ext cx="340415" cy="340415"/>
            </a:xfrm>
            <a:prstGeom prst="ellipse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D38118F0-6EA8-4901-9161-9101C6DDD97E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40332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D013D-A80D-4455-B886-0C3448294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D3AB-20B9-4D90-8106-506F443682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8585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F9DF39-257F-4C10-A7B4-1AA1C66F28E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66000" y="1790700"/>
            <a:ext cx="4740150" cy="39782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E57E5E-B324-4633-AB65-4A53498B9F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42A16D-8423-4C91-B839-F95380250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3AD46B-C875-4F91-8991-4A4E5D768D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548555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170C3-74D3-4445-A879-4F7CF42ED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</p:spPr>
        <p:txBody>
          <a:bodyPr>
            <a:norm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64494-3C1C-49FE-ADB2-6F41CEEA82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8EE19A6-8340-43A4-9B30-A27DEB9E2B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79500" y="2525561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9D4B31-0090-483A-BF84-CEA2B22D51D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64950" y="1854200"/>
            <a:ext cx="4741200" cy="553998"/>
          </a:xfrm>
        </p:spPr>
        <p:txBody>
          <a:bodyPr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1800" b="0" cap="all" spc="300" baseline="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8DB9E9-0BD8-4F85-9342-5C5BA0D35CE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64950" y="2525560"/>
            <a:ext cx="4741200" cy="32434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2AE3D3E-6168-45C3-BAB4-04FFFB9835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A8F8D02-7CCF-4321-847A-CD553E52A3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966368-2A9A-4617-A2A9-E4E9ACD0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2517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90855A-C7D7-455F-BD47-AB4221DD0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79500"/>
            <a:ext cx="10026650" cy="4689475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9F6FD-C2F8-4688-B52A-ED76F48B8B4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358F0F-237C-4F8E-A5A7-48269F700B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C3629E-70C3-44A4-A268-2194CD424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93351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F0232D4-EC56-49D3-B967-D972B5E5E2C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2C3171-136A-405F-B1CF-C0DAFAA21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523E7E-BA29-40D2-BE24-10E7F7050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5597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A964F5-A6CA-49D8-B3C9-49070424C8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638BA-0956-44E2-A223-16A1D2449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C25D2E-D121-4CD9-944D-1928BD2D94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FBC40-79A9-4CFC-A4C1-E7A03E8FA04F}" type="datetimeFigureOut">
              <a:rPr lang="nl-NL" smtClean="0"/>
              <a:t>3-12-2024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EA88A4-A776-437B-8178-1880EF201C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D8017F-4FC9-4BAF-AC0D-0D3D41747C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BB36C-6565-491C-88D9-B8D8EB2D5D5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82519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3607EF-706F-47DD-B487-7C3E4EDE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1607" y="1011238"/>
            <a:ext cx="3906000" cy="1292400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298442-7D9F-4D62-866B-FBA382F06C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37200" y="955230"/>
            <a:ext cx="5583193" cy="4813745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4800"/>
            </a:lvl1pPr>
            <a:lvl2pPr marL="0">
              <a:lnSpc>
                <a:spcPct val="100000"/>
              </a:lnSpc>
              <a:defRPr sz="4800"/>
            </a:lvl2pPr>
            <a:lvl3pPr marL="0" indent="0">
              <a:buNone/>
              <a:defRPr sz="2000"/>
            </a:lvl3pPr>
            <a:lvl4pPr marL="0">
              <a:defRPr sz="2000"/>
            </a:lvl4pPr>
            <a:lvl5pPr marL="360000"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7D1DB7-AC43-460E-B3C5-9F8B37D1B5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499" y="2664000"/>
            <a:ext cx="3905999" cy="310680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0C5DE9-6995-4F6E-AF64-6CE9A677971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8BC655-2B4D-48CA-90B9-7404003322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14A7E0-1D83-4CE0-9FFE-3EEE2B3C2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656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4F7F85-950A-4BED-AE31-5C85DE4FA4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1" y="1011238"/>
            <a:ext cx="3905250" cy="1292662"/>
          </a:xfrm>
        </p:spPr>
        <p:txBody>
          <a:bodyPr anchor="t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813A008-3741-4305-8A06-C0D8404A32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31813"/>
            <a:ext cx="6113812" cy="578484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2ADC63-3365-4920-AF26-600F4D2E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9500" y="2663825"/>
            <a:ext cx="3905250" cy="3105150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AC161BE-EF8B-4F4D-8197-61442EBC46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D37897-BFE5-414E-9334-53116988D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F5BF024-9A20-4B80-976D-420DCCD16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27133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B794F-0C7D-47A6-A355-9B54F3A082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18BEFC-5F95-43C3-A662-CF24426CB3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500" y="1790700"/>
            <a:ext cx="10026650" cy="39782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20A41-C226-41AB-8766-C9BF3E9BF9D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7795E9-017B-4505-810D-A5F553A56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26A1BD-3429-4C11-B230-8AD083EC3E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14202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EA11CA2-18BF-408B-A40C-B43A0A7B80F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899079" y="1079500"/>
            <a:ext cx="1292662" cy="4689476"/>
          </a:xfrm>
        </p:spPr>
        <p:txBody>
          <a:bodyPr vert="eaVer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AE424B6-12FC-41A1-AF7C-7E3931D972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079499" y="1079500"/>
            <a:ext cx="8495943" cy="468947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5CF957-F921-48CF-97FE-91190C1AE9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/>
          <a:lstStyle/>
          <a:p>
            <a:fld id="{64F0E216-BA48-4F04-AC4F-645AA0DD6AC6}" type="datetimeFigureOut">
              <a:rPr lang="en-US" smtClean="0"/>
              <a:t>12/3/2024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53F49D-6E0C-47F7-BAAD-A427913DC4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38A122-F390-46CF-BECF-3AE05CA58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/>
          <a:lstStyle/>
          <a:p>
            <a:fld id="{D39607A7-8386-47DB-8578-DDEDD194E5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4265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CE8DB-A034-4A52-97A6-0DFB4CFA6E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C1815D-884C-4DCE-B761-093813D977C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F1B8C-3626-4F7B-8CBA-5A720A4189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92642F-305D-4836-A136-639AAA5FF3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FBC40-79A9-4CFC-A4C1-E7A03E8FA04F}" type="datetimeFigureOut">
              <a:rPr lang="nl-NL" smtClean="0"/>
              <a:t>3-12-2024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5F1703D-6E60-4E89-9F7B-8F24F77FE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507D2A-1014-4C0A-BA6D-9DAD49B47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BB36C-6565-491C-88D9-B8D8EB2D5D5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713659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AC4ABC-9112-441D-8473-6FC5F86CD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A3B54B-C9CC-470F-ACE0-D1A0160BFD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2A96EC-5706-459A-8963-4E41999730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75AA8DD-6530-411F-9604-34E44529745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C6FF248-6F37-43EE-8B49-963566A2FB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35B4C65-83BE-4583-97F8-FD27C33589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FBC40-79A9-4CFC-A4C1-E7A03E8FA04F}" type="datetimeFigureOut">
              <a:rPr lang="nl-NL" smtClean="0"/>
              <a:t>3-12-2024</a:t>
            </a:fld>
            <a:endParaRPr lang="nl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A429087-F544-465B-8C3B-0A3A940C30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AEFA409-2177-4B44-B435-3922E502C0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BB36C-6565-491C-88D9-B8D8EB2D5D5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5937160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276AAB-527A-4D83-90D9-AC3236ED1A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4741E4-A1D8-449A-9DD6-ED3391083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FBC40-79A9-4CFC-A4C1-E7A03E8FA04F}" type="datetimeFigureOut">
              <a:rPr lang="nl-NL" smtClean="0"/>
              <a:t>3-12-2024</a:t>
            </a:fld>
            <a:endParaRPr lang="nl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0F2D87-15A8-4E5E-9956-0E7B336C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CE00961-CD36-4BD1-8A7B-C7859FDD7B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BB36C-6565-491C-88D9-B8D8EB2D5D5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059891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86E5B3-3244-49AA-BD76-33669EEFF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FBC40-79A9-4CFC-A4C1-E7A03E8FA04F}" type="datetimeFigureOut">
              <a:rPr lang="nl-NL" smtClean="0"/>
              <a:t>3-12-2024</a:t>
            </a:fld>
            <a:endParaRPr lang="nl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9C9ECE5-129E-48F6-A733-7285156D64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F54E86-6F47-49CE-964F-7EF13BB9C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BB36C-6565-491C-88D9-B8D8EB2D5D5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254127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6F3164-988A-43BC-A993-D899D6670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90DA65-A611-4165-82DF-6634AE3967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E601E6C-C180-4650-88A9-75820DC9C25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C2479B7-7D27-417A-A906-18B56AB621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FBC40-79A9-4CFC-A4C1-E7A03E8FA04F}" type="datetimeFigureOut">
              <a:rPr lang="nl-NL" smtClean="0"/>
              <a:t>3-12-2024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5D0BABB-8FB3-49B1-86BE-C120594B14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FB07DB-0B91-46B7-A6A2-5BDB5AB1DA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BB36C-6565-491C-88D9-B8D8EB2D5D5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940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4A35D-ECFF-4D7F-B58D-37AF66CEE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8FA2CF-5B3E-47C8-BFB7-332A2AEC37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E677D64-AEFB-4C98-BF9B-0A1C890F2D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796D8FA-306E-45C3-A8EA-16E5ADF2AF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FBC40-79A9-4CFC-A4C1-E7A03E8FA04F}" type="datetimeFigureOut">
              <a:rPr lang="nl-NL" smtClean="0"/>
              <a:t>3-12-2024</a:t>
            </a:fld>
            <a:endParaRPr lang="nl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747FB7-75B0-4616-9FB8-F4B071E08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A8BFA4-A711-449B-99A5-369961FC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FBB36C-6565-491C-88D9-B8D8EB2D5D5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1445869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BCD0BFF-CBA7-429C-93C6-89F640869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nl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AB8FE50-58B8-44FF-BC3D-842F78CD51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B2A2C-354B-4158-AA72-59C7C6A082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D5FBC40-79A9-4CFC-A4C1-E7A03E8FA04F}" type="datetimeFigureOut">
              <a:rPr lang="nl-NL" smtClean="0"/>
              <a:t>3-12-2024</a:t>
            </a:fld>
            <a:endParaRPr lang="nl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EF8C84-548B-4F92-9DF8-2826CA0677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9B92BE-7010-4F1F-8139-952C3E6726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FBB36C-6565-491C-88D9-B8D8EB2D5D51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684348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>
            <a:alpha val="4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23325" y="6356344"/>
            <a:ext cx="88267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04129769-0E90-7C49-865E-6975BBB53E93}" type="datetime3">
              <a:rPr lang="en-US" smtClean="0"/>
              <a:t>3 December 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76212" y="6356344"/>
            <a:ext cx="8214315" cy="365125"/>
          </a:xfrm>
          <a:prstGeom prst="rect">
            <a:avLst/>
          </a:prstGeom>
        </p:spPr>
        <p:txBody>
          <a:bodyPr vert="horz" lIns="0" tIns="45720" rIns="91440" bIns="45720" rtlCol="0" anchor="ctr"/>
          <a:lstStyle>
            <a:lvl1pPr algn="l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/>
              <a:t>Library Summerschool 2022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97456" y="6356344"/>
            <a:ext cx="747574" cy="365125"/>
          </a:xfrm>
          <a:prstGeom prst="rect">
            <a:avLst/>
          </a:prstGeom>
        </p:spPr>
        <p:txBody>
          <a:bodyPr vert="horz" lIns="91440" tIns="45720" rIns="0" bIns="45720" rtlCol="0" anchor="ctr"/>
          <a:lstStyle>
            <a:lvl1pPr algn="r">
              <a:defRPr sz="9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9472861B-B525-804C-B059-F2A9A9C02901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555FEB9-758C-0264-A71D-56302D26E625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50" y="0"/>
            <a:ext cx="121793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49539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</p:sldLayoutIdLst>
  <p:hf hdr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C700152-D18D-4405-8FB2-5985831B5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00" y="1011238"/>
            <a:ext cx="10026650" cy="655637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E92E1-0C4A-474E-8E29-8DB404101B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79500" y="1790700"/>
            <a:ext cx="10026650" cy="3978275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122E245-B48B-4526-8D2D-9475E64B06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41338" y="6401999"/>
            <a:ext cx="2206625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64F0E216-BA48-4F04-AC4F-645AA0DD6AC6}" type="datetimeFigureOut">
              <a:rPr lang="en-US" smtClean="0"/>
              <a:pPr/>
              <a:t>12/3/2024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A0FE5C-A494-40F2-A357-786AFFA631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308350" y="6401999"/>
            <a:ext cx="5575300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ct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4686A1-EDE2-44D9-A671-F708A6F883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442800" y="6401999"/>
            <a:ext cx="2208212" cy="369332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r">
              <a:defRPr sz="1000" cap="all" spc="300" baseline="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39607A7-8386-47DB-8578-DDEDD194E5D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559492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2800" kern="1200" cap="all" spc="4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25000"/>
        </a:lnSpc>
        <a:spcBef>
          <a:spcPts val="10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Tx/>
        <a:buNone/>
        <a:defRPr sz="2000" i="1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25000"/>
        </a:lnSpc>
        <a:spcBef>
          <a:spcPts val="500"/>
        </a:spcBef>
        <a:buClr>
          <a:schemeClr val="accent1">
            <a:lumMod val="60000"/>
            <a:lumOff val="40000"/>
          </a:schemeClr>
        </a:buClr>
        <a:buFont typeface="Wingdings" panose="05000000000000000000" pitchFamily="2" charset="2"/>
        <a:buChar char=""/>
        <a:defRPr sz="200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f1000research.com/articles/6-1995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openxmlformats.org/officeDocument/2006/relationships/image" Target="../media/image26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unesco.org/en/open-science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B7AD9F6-8CE7-4299-8FC6-328F4DCD3F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60A55F3-DFD9-A395-7262-D87FD6D349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640080"/>
            <a:ext cx="6251110" cy="356616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Open Science – a gentle introduction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D4FB814-1166-EB36-E60B-84C0DA1C07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97760" y="4636008"/>
            <a:ext cx="6251111" cy="157276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1900">
                <a:solidFill>
                  <a:schemeClr val="tx1"/>
                </a:solidFill>
              </a:rPr>
              <a:t>Gerben ter Riet, MD PhD</a:t>
            </a:r>
          </a:p>
          <a:p>
            <a:r>
              <a:rPr lang="en-US" sz="1900">
                <a:solidFill>
                  <a:schemeClr val="tx1"/>
                </a:solidFill>
              </a:rPr>
              <a:t>Open Science Support Desk, Faculty Health, Sports &amp; Exercise</a:t>
            </a:r>
          </a:p>
          <a:p>
            <a:r>
              <a:rPr lang="en-US" sz="1900">
                <a:solidFill>
                  <a:schemeClr val="tx1"/>
                </a:solidFill>
              </a:rPr>
              <a:t>Amsterdam University Applied Sciences</a:t>
            </a:r>
          </a:p>
          <a:p>
            <a:r>
              <a:rPr lang="en-US" sz="1900">
                <a:solidFill>
                  <a:schemeClr val="tx1"/>
                </a:solidFill>
              </a:rPr>
              <a:t>https://orcid.org/0000-0002-2231-7637</a:t>
            </a:r>
          </a:p>
        </p:txBody>
      </p:sp>
      <p:sp>
        <p:nvSpPr>
          <p:cNvPr id="13" name="sketchy line">
            <a:extLst>
              <a:ext uri="{FF2B5EF4-FFF2-40B4-BE49-F238E27FC236}">
                <a16:creationId xmlns:a16="http://schemas.microsoft.com/office/drawing/2014/main" id="{F49775AF-8896-43EE-92C6-83497D6DC5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12862" y="440926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meerkat wearing blue sunglasses&#10;&#10;Description automatically generated">
            <a:extLst>
              <a:ext uri="{FF2B5EF4-FFF2-40B4-BE49-F238E27FC236}">
                <a16:creationId xmlns:a16="http://schemas.microsoft.com/office/drawing/2014/main" id="{CA106EAF-8D77-41B1-DEAE-4941CA356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5154930" cy="69837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138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0">
            <a:extLst>
              <a:ext uri="{FF2B5EF4-FFF2-40B4-BE49-F238E27FC236}">
                <a16:creationId xmlns:a16="http://schemas.microsoft.com/office/drawing/2014/main" id="{E8C7133C-22CE-4500-B5C8-81525D70EF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Urban Vitality Open Science Checklist</a:t>
            </a:r>
            <a:endParaRPr lang="nl-NL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ACCED3-3C65-47F1-96F8-8B498474F1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16616"/>
            <a:ext cx="10515600" cy="435133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Get an ORCID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Justify relevance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Involve end-users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Consider reporting guidelines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Write detailed protocol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Write detailed analysis plan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Write data management plan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6A704C-C58A-42AB-9F13-C00791096341}"/>
              </a:ext>
            </a:extLst>
          </p:cNvPr>
          <p:cNvSpPr>
            <a:spLocks noGrp="1"/>
          </p:cNvSpPr>
          <p:nvPr>
            <p:ph sz="quarter" idx="4294967295"/>
          </p:nvPr>
        </p:nvSpPr>
        <p:spPr>
          <a:xfrm>
            <a:off x="6328593" y="1790366"/>
            <a:ext cx="5183187" cy="3684588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Ensure privacy for participants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Consider ethics advice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Preregister protocol and (S)AP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Document your research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Report completely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Publish open access</a:t>
            </a:r>
          </a:p>
          <a:p>
            <a:pPr>
              <a:buFont typeface="Wingdings" panose="05000000000000000000" pitchFamily="2" charset="2"/>
              <a:buChar char="v"/>
            </a:pPr>
            <a:r>
              <a:rPr lang="en-US" dirty="0"/>
              <a:t>Archive using FAIR principles</a:t>
            </a:r>
          </a:p>
          <a:p>
            <a:endParaRPr lang="en-US" dirty="0"/>
          </a:p>
          <a:p>
            <a:endParaRPr lang="en-US" dirty="0"/>
          </a:p>
          <a:p>
            <a:endParaRPr lang="nl-NL" dirty="0"/>
          </a:p>
        </p:txBody>
      </p:sp>
      <p:pic>
        <p:nvPicPr>
          <p:cNvPr id="13" name="Picture 12" descr="Text, logo&#10;&#10;Description automatically generated with medium confidence">
            <a:extLst>
              <a:ext uri="{FF2B5EF4-FFF2-40B4-BE49-F238E27FC236}">
                <a16:creationId xmlns:a16="http://schemas.microsoft.com/office/drawing/2014/main" id="{DBCA7E92-1405-4B4F-86BD-27C243ED38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259" y="180509"/>
            <a:ext cx="1674541" cy="1674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9001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5343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E105D9-8CCF-F153-7FC5-26AE0625D5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How – an example</a:t>
            </a:r>
          </a:p>
        </p:txBody>
      </p:sp>
      <p:pic>
        <p:nvPicPr>
          <p:cNvPr id="5" name="Content Placeholder 4">
            <a:hlinkClick r:id="rId2"/>
            <a:extLst>
              <a:ext uri="{FF2B5EF4-FFF2-40B4-BE49-F238E27FC236}">
                <a16:creationId xmlns:a16="http://schemas.microsoft.com/office/drawing/2014/main" id="{3D01BB98-0B6C-85BE-4812-B0776F8EE9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339596" y="640080"/>
            <a:ext cx="7084210" cy="5578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8887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B66C9CD-6BF4-44CA-8078-0BB8190807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C0655B-58ED-4146-B3BF-BB5EDD423A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100" y="542671"/>
            <a:ext cx="10026650" cy="1124202"/>
          </a:xfrm>
        </p:spPr>
        <p:txBody>
          <a:bodyPr wrap="square" anchor="ctr">
            <a:normAutofit/>
          </a:bodyPr>
          <a:lstStyle/>
          <a:p>
            <a:pPr algn="ctr"/>
            <a:r>
              <a:rPr lang="en-US" dirty="0"/>
              <a:t>SOURCES OF Inspiration</a:t>
            </a:r>
            <a:br>
              <a:rPr lang="en-US" dirty="0"/>
            </a:br>
            <a:r>
              <a:rPr lang="en-US" dirty="0"/>
              <a:t>FOR </a:t>
            </a:r>
            <a:r>
              <a:rPr lang="en-US" dirty="0" err="1"/>
              <a:t>THe</a:t>
            </a:r>
            <a:r>
              <a:rPr lang="en-US" dirty="0"/>
              <a:t> CHECKLIST</a:t>
            </a:r>
            <a:endParaRPr lang="nl-NL" dirty="0"/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F883A8D1-ED1B-47A1-AA44-289C080EDD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2664"/>
            <a:ext cx="12192000" cy="4605336"/>
          </a:xfrm>
          <a:prstGeom prst="rect">
            <a:avLst/>
          </a:prstGeom>
          <a:solidFill>
            <a:schemeClr val="bg1"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>
                  <a:alpha val="20000"/>
                </a:srgbClr>
              </a:solidFill>
              <a:effectLst/>
              <a:uLnTx/>
              <a:uFillTx/>
              <a:latin typeface="Avenir Next LT Pro Light"/>
              <a:ea typeface="+mn-ea"/>
              <a:cs typeface="+mn-cs"/>
            </a:endParaRP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3F42C4E6-032A-0340-2D18-91663D21025B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541338" y="2843212"/>
          <a:ext cx="11109674" cy="347211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156945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C7EF82-04D0-7718-4F8A-36F1B83AE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7254" y="525439"/>
            <a:ext cx="3336545" cy="1657614"/>
          </a:xfrm>
        </p:spPr>
        <p:txBody>
          <a:bodyPr>
            <a:normAutofit/>
          </a:bodyPr>
          <a:lstStyle/>
          <a:p>
            <a:r>
              <a:rPr lang="en-US" sz="3600" b="1" dirty="0"/>
              <a:t>History of Medicine: action and reaction</a:t>
            </a:r>
            <a:endParaRPr lang="nl-NL" sz="3600" b="1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A66560-C36D-1EB7-DCA2-3F0E1363A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9156" y="375320"/>
            <a:ext cx="2164869" cy="3848658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22A5670-0F7B-4199-AEAB-33FBA9CEA4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-1"/>
            <a:ext cx="0" cy="4572000"/>
          </a:xfrm>
          <a:prstGeom prst="line">
            <a:avLst/>
          </a:prstGeom>
          <a:ln w="38100" cap="sq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phic 8">
            <a:extLst>
              <a:ext uri="{FF2B5EF4-FFF2-40B4-BE49-F238E27FC236}">
                <a16:creationId xmlns:a16="http://schemas.microsoft.com/office/drawing/2014/main" id="{2F9F4275-0667-CA6E-3686-0F739A9BA84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06370" y="846679"/>
            <a:ext cx="2628285" cy="714893"/>
          </a:xfrm>
          <a:prstGeom prst="rect">
            <a:avLst/>
          </a:prstGeom>
        </p:spPr>
      </p:pic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8BB1744D-A7DF-4B65-B6E3-DCF12BB2D8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3627" y="2228770"/>
            <a:ext cx="2877035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A book with icons around it&#10;&#10;Description automatically generated">
            <a:extLst>
              <a:ext uri="{FF2B5EF4-FFF2-40B4-BE49-F238E27FC236}">
                <a16:creationId xmlns:a16="http://schemas.microsoft.com/office/drawing/2014/main" id="{1894924F-8E90-D801-DC03-2DDDB563FE3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r="87"/>
          <a:stretch/>
        </p:blipFill>
        <p:spPr>
          <a:xfrm>
            <a:off x="5605812" y="2424609"/>
            <a:ext cx="1221966" cy="1799367"/>
          </a:xfrm>
          <a:prstGeom prst="rect">
            <a:avLst/>
          </a:prstGeom>
        </p:spPr>
      </p:pic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82DD753-EA38-4E86-91FB-05041A44A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67905"/>
            <a:ext cx="7530662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A diagram of a pyramid&#10;&#10;Description automatically generated">
            <a:extLst>
              <a:ext uri="{FF2B5EF4-FFF2-40B4-BE49-F238E27FC236}">
                <a16:creationId xmlns:a16="http://schemas.microsoft.com/office/drawing/2014/main" id="{EE7F506F-D4A8-4F3F-0CF6-5EAC8DA16D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09" y="5000066"/>
            <a:ext cx="2221053" cy="127155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1B325F2-4BA7-EDF2-3D29-DDDCC506F5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62822" y="5112117"/>
            <a:ext cx="4364400" cy="104745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D21AB4-71A4-B14D-BBD6-CFC9376FAD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7254" y="3371771"/>
            <a:ext cx="3336546" cy="390247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000" dirty="0">
                <a:latin typeface="AdvP49812"/>
              </a:rPr>
              <a:t>“</a:t>
            </a:r>
            <a:r>
              <a:rPr lang="nl-NL" sz="2000" b="0" i="0" u="none" strike="noStrike" baseline="0" dirty="0">
                <a:latin typeface="AdvP49812"/>
              </a:rPr>
              <a:t>In </a:t>
            </a:r>
            <a:r>
              <a:rPr lang="nl-NL" sz="2000" b="0" i="0" u="none" strike="noStrike" baseline="0" dirty="0" err="1">
                <a:latin typeface="AdvP49812"/>
              </a:rPr>
              <a:t>physiology</a:t>
            </a:r>
            <a:r>
              <a:rPr lang="nl-NL" sz="2000" b="0" i="0" u="none" strike="noStrike" baseline="0" dirty="0">
                <a:latin typeface="AdvP49812"/>
              </a:rPr>
              <a:t> we must </a:t>
            </a:r>
            <a:r>
              <a:rPr lang="en-US" sz="2000" b="0" i="0" u="none" strike="noStrike" baseline="0" dirty="0">
                <a:latin typeface="AdvP49812"/>
              </a:rPr>
              <a:t>never make average descriptions of experiments because the true relations of phenomena disappear in the average; [.] we must [.] present our most perfect </a:t>
            </a:r>
            <a:r>
              <a:rPr lang="nl-NL" sz="2000" b="0" i="0" u="none" strike="noStrike" baseline="0" dirty="0">
                <a:latin typeface="AdvP49812"/>
              </a:rPr>
              <a:t>experiment as a type’’</a:t>
            </a:r>
            <a:r>
              <a:rPr lang="nl-NL" sz="2000" b="0" i="0" u="none" strike="noStrike" baseline="0" dirty="0">
                <a:latin typeface="AdvP49811"/>
              </a:rPr>
              <a:t>. </a:t>
            </a:r>
            <a:r>
              <a:rPr lang="nl-NL" sz="2000" b="1" i="1" u="none" strike="noStrike" baseline="0" dirty="0">
                <a:latin typeface="AdvP49811"/>
              </a:rPr>
              <a:t>1865</a:t>
            </a:r>
          </a:p>
          <a:p>
            <a:pPr marL="0" indent="0">
              <a:buNone/>
            </a:pPr>
            <a:endParaRPr lang="nl-NL" sz="2000" b="0" i="0" u="none" strike="noStrike" baseline="0" dirty="0">
              <a:latin typeface="AdvP49811"/>
            </a:endParaRPr>
          </a:p>
          <a:p>
            <a:pPr marL="0" indent="0">
              <a:buNone/>
            </a:pPr>
            <a:endParaRPr lang="nl-NL" sz="2000" dirty="0">
              <a:latin typeface="AdvP49811"/>
            </a:endParaRPr>
          </a:p>
          <a:p>
            <a:pPr marL="0" indent="0">
              <a:buNone/>
            </a:pPr>
            <a:endParaRPr lang="nl-NL" sz="2000" dirty="0"/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6DA63E78-7704-45EF-B5D3-EADDF5D826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16200000">
            <a:off x="1730262" y="5706812"/>
            <a:ext cx="2286000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>
            <a:extLst>
              <a:ext uri="{FF2B5EF4-FFF2-40B4-BE49-F238E27FC236}">
                <a16:creationId xmlns:a16="http://schemas.microsoft.com/office/drawing/2014/main" id="{1B6055D8-CD09-9AB1-FA18-91E7EA7B6683}"/>
              </a:ext>
            </a:extLst>
          </p:cNvPr>
          <p:cNvSpPr/>
          <p:nvPr/>
        </p:nvSpPr>
        <p:spPr>
          <a:xfrm>
            <a:off x="274320" y="4857750"/>
            <a:ext cx="818577" cy="3657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1980s</a:t>
            </a:r>
            <a:endParaRPr lang="nl-NL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D63A44C-042F-1551-059E-D9B4AA9580CA}"/>
              </a:ext>
            </a:extLst>
          </p:cNvPr>
          <p:cNvSpPr/>
          <p:nvPr/>
        </p:nvSpPr>
        <p:spPr>
          <a:xfrm>
            <a:off x="4873357" y="4960155"/>
            <a:ext cx="818577" cy="3657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2021</a:t>
            </a:r>
            <a:endParaRPr lang="nl-NL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6927AD-7AF1-4B1C-B450-446E31338A1C}"/>
              </a:ext>
            </a:extLst>
          </p:cNvPr>
          <p:cNvSpPr/>
          <p:nvPr/>
        </p:nvSpPr>
        <p:spPr>
          <a:xfrm>
            <a:off x="3002080" y="709856"/>
            <a:ext cx="818577" cy="3657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1890s</a:t>
            </a:r>
            <a:endParaRPr lang="nl-NL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C17F26D-15BC-15FD-BECD-C1DE5AD30D83}"/>
              </a:ext>
            </a:extLst>
          </p:cNvPr>
          <p:cNvSpPr/>
          <p:nvPr/>
        </p:nvSpPr>
        <p:spPr>
          <a:xfrm>
            <a:off x="5162856" y="414519"/>
            <a:ext cx="818577" cy="3657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1999</a:t>
            </a:r>
            <a:endParaRPr lang="nl-NL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C278C00-2148-45C0-671A-A241F22D05BB}"/>
              </a:ext>
            </a:extLst>
          </p:cNvPr>
          <p:cNvSpPr/>
          <p:nvPr/>
        </p:nvSpPr>
        <p:spPr>
          <a:xfrm>
            <a:off x="6603938" y="2456001"/>
            <a:ext cx="818577" cy="365759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2010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8147128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53E60C6D-4E85-4E14-BCDF-BF15C241F7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65BEA1-4800-2A07-2A84-EF04E6EC0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51294" y="486184"/>
            <a:ext cx="5397237" cy="1325563"/>
          </a:xfrm>
        </p:spPr>
        <p:txBody>
          <a:bodyPr>
            <a:normAutofit/>
          </a:bodyPr>
          <a:lstStyle/>
          <a:p>
            <a:r>
              <a:rPr lang="en-US" dirty="0"/>
              <a:t>Getting the incentives right</a:t>
            </a:r>
            <a:endParaRPr lang="nl-NL" dirty="0"/>
          </a:p>
        </p:txBody>
      </p:sp>
      <p:pic>
        <p:nvPicPr>
          <p:cNvPr id="7" name="Picture 6" descr="A blue and white logo&#10;&#10;Description automatically generated">
            <a:extLst>
              <a:ext uri="{FF2B5EF4-FFF2-40B4-BE49-F238E27FC236}">
                <a16:creationId xmlns:a16="http://schemas.microsoft.com/office/drawing/2014/main" id="{729F8E95-6539-4002-2F5C-12C999309F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53" y="909230"/>
            <a:ext cx="4555700" cy="2112188"/>
          </a:xfrm>
          <a:custGeom>
            <a:avLst/>
            <a:gdLst/>
            <a:ahLst/>
            <a:cxnLst/>
            <a:rect l="l" t="t" r="r" b="b"/>
            <a:pathLst>
              <a:path w="4555700" h="2733294">
                <a:moveTo>
                  <a:pt x="82217" y="0"/>
                </a:moveTo>
                <a:lnTo>
                  <a:pt x="4473483" y="0"/>
                </a:lnTo>
                <a:cubicBezTo>
                  <a:pt x="4518890" y="0"/>
                  <a:pt x="4555700" y="36810"/>
                  <a:pt x="4555700" y="82217"/>
                </a:cubicBezTo>
                <a:lnTo>
                  <a:pt x="4555700" y="2651077"/>
                </a:lnTo>
                <a:cubicBezTo>
                  <a:pt x="4555700" y="2696484"/>
                  <a:pt x="4518890" y="2733294"/>
                  <a:pt x="4473483" y="2733294"/>
                </a:cubicBezTo>
                <a:lnTo>
                  <a:pt x="82217" y="2733294"/>
                </a:lnTo>
                <a:cubicBezTo>
                  <a:pt x="36810" y="2733294"/>
                  <a:pt x="0" y="2696484"/>
                  <a:pt x="0" y="2651077"/>
                </a:cubicBezTo>
                <a:lnTo>
                  <a:pt x="0" y="82217"/>
                </a:lnTo>
                <a:cubicBezTo>
                  <a:pt x="0" y="36810"/>
                  <a:pt x="36810" y="0"/>
                  <a:pt x="82217" y="0"/>
                </a:cubicBezTo>
                <a:close/>
              </a:path>
            </a:pathLst>
          </a:custGeom>
        </p:spPr>
      </p:pic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D42D292-4C48-479B-9E59-E29CD9871C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5486400"/>
            <a:ext cx="2672863" cy="1371600"/>
          </a:xfrm>
          <a:custGeom>
            <a:avLst/>
            <a:gdLst>
              <a:gd name="connsiteX0" fmla="*/ 1721734 w 2672863"/>
              <a:gd name="connsiteY0" fmla="*/ 0 h 1371600"/>
              <a:gd name="connsiteX1" fmla="*/ 2564444 w 2672863"/>
              <a:gd name="connsiteY1" fmla="*/ 213382 h 1371600"/>
              <a:gd name="connsiteX2" fmla="*/ 2672863 w 2672863"/>
              <a:gd name="connsiteY2" fmla="*/ 279248 h 1371600"/>
              <a:gd name="connsiteX3" fmla="*/ 2672863 w 2672863"/>
              <a:gd name="connsiteY3" fmla="*/ 1371600 h 1371600"/>
              <a:gd name="connsiteX4" fmla="*/ 0 w 2672863"/>
              <a:gd name="connsiteY4" fmla="*/ 1371600 h 1371600"/>
              <a:gd name="connsiteX5" fmla="*/ 33268 w 2672863"/>
              <a:gd name="connsiteY5" fmla="*/ 1242216 h 1371600"/>
              <a:gd name="connsiteX6" fmla="*/ 1721734 w 2672863"/>
              <a:gd name="connsiteY6" fmla="*/ 0 h 1371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72863" h="1371600">
                <a:moveTo>
                  <a:pt x="1721734" y="0"/>
                </a:moveTo>
                <a:cubicBezTo>
                  <a:pt x="2026863" y="0"/>
                  <a:pt x="2313937" y="77299"/>
                  <a:pt x="2564444" y="213382"/>
                </a:cubicBezTo>
                <a:lnTo>
                  <a:pt x="2672863" y="279248"/>
                </a:lnTo>
                <a:lnTo>
                  <a:pt x="2672863" y="1371600"/>
                </a:lnTo>
                <a:lnTo>
                  <a:pt x="0" y="1371600"/>
                </a:lnTo>
                <a:lnTo>
                  <a:pt x="33268" y="1242216"/>
                </a:lnTo>
                <a:cubicBezTo>
                  <a:pt x="257110" y="522539"/>
                  <a:pt x="928399" y="0"/>
                  <a:pt x="1721734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Content Placeholder 4" descr="A blue background with white text&#10;&#10;Description automatically generated">
            <a:extLst>
              <a:ext uri="{FF2B5EF4-FFF2-40B4-BE49-F238E27FC236}">
                <a16:creationId xmlns:a16="http://schemas.microsoft.com/office/drawing/2014/main" id="{ADE83882-B961-9982-90C2-DBABA8AD22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53" y="3617079"/>
            <a:ext cx="4555700" cy="2551192"/>
          </a:xfrm>
          <a:custGeom>
            <a:avLst/>
            <a:gdLst/>
            <a:ahLst/>
            <a:cxnLst/>
            <a:rect l="l" t="t" r="r" b="b"/>
            <a:pathLst>
              <a:path w="4438338" h="2323972">
                <a:moveTo>
                  <a:pt x="69905" y="0"/>
                </a:moveTo>
                <a:lnTo>
                  <a:pt x="4368433" y="0"/>
                </a:lnTo>
                <a:cubicBezTo>
                  <a:pt x="4407040" y="0"/>
                  <a:pt x="4438338" y="31298"/>
                  <a:pt x="4438338" y="69905"/>
                </a:cubicBezTo>
                <a:lnTo>
                  <a:pt x="4438338" y="2254067"/>
                </a:lnTo>
                <a:cubicBezTo>
                  <a:pt x="4438338" y="2292674"/>
                  <a:pt x="4407040" y="2323972"/>
                  <a:pt x="4368433" y="2323972"/>
                </a:cubicBezTo>
                <a:lnTo>
                  <a:pt x="69905" y="2323972"/>
                </a:lnTo>
                <a:cubicBezTo>
                  <a:pt x="31298" y="2323972"/>
                  <a:pt x="0" y="2292674"/>
                  <a:pt x="0" y="2254067"/>
                </a:cubicBezTo>
                <a:lnTo>
                  <a:pt x="0" y="69905"/>
                </a:lnTo>
                <a:cubicBezTo>
                  <a:pt x="0" y="31298"/>
                  <a:pt x="31298" y="0"/>
                  <a:pt x="69905" y="0"/>
                </a:cubicBezTo>
                <a:close/>
              </a:path>
            </a:pathLst>
          </a:custGeom>
        </p:spPr>
      </p:pic>
      <p:pic>
        <p:nvPicPr>
          <p:cNvPr id="9" name="Content Placeholder 8" descr="A wooden sign with two signs&#10;&#10;Description automatically generated">
            <a:extLst>
              <a:ext uri="{FF2B5EF4-FFF2-40B4-BE49-F238E27FC236}">
                <a16:creationId xmlns:a16="http://schemas.microsoft.com/office/drawing/2014/main" id="{FB9827B0-BBCF-FE12-E3EC-19412866D8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7763" y="3278981"/>
            <a:ext cx="2705100" cy="1685925"/>
          </a:xfrm>
        </p:spPr>
      </p:pic>
      <p:sp>
        <p:nvSpPr>
          <p:cNvPr id="29" name="Arc 28">
            <a:extLst>
              <a:ext uri="{FF2B5EF4-FFF2-40B4-BE49-F238E27FC236}">
                <a16:creationId xmlns:a16="http://schemas.microsoft.com/office/drawing/2014/main" id="{533DF362-939D-4EEE-8DC4-6B54607E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95198">
            <a:off x="1539683" y="162676"/>
            <a:ext cx="4083433" cy="4083433"/>
          </a:xfrm>
          <a:prstGeom prst="arc">
            <a:avLst>
              <a:gd name="adj1" fmla="val 17445962"/>
              <a:gd name="adj2" fmla="val 0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45443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4600" y="662169"/>
            <a:ext cx="10289033" cy="5694181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Text&#10;&#10;Description automatically generated">
            <a:extLst>
              <a:ext uri="{FF2B5EF4-FFF2-40B4-BE49-F238E27FC236}">
                <a16:creationId xmlns:a16="http://schemas.microsoft.com/office/drawing/2014/main" id="{C71B906E-2BCE-4632-960E-7B110CE4347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29" r="-1" b="3171"/>
          <a:stretch/>
        </p:blipFill>
        <p:spPr>
          <a:xfrm>
            <a:off x="838200" y="233807"/>
            <a:ext cx="10468866" cy="5888737"/>
          </a:xfrm>
          <a:prstGeom prst="rect">
            <a:avLst/>
          </a:prstGeom>
          <a:ln w="28575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6620702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5836C8-D7A7-7789-D446-E98C9D3A9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questions have a history:</a:t>
            </a:r>
            <a:br>
              <a:rPr lang="en-US" dirty="0"/>
            </a:br>
            <a:r>
              <a:rPr lang="en-US" sz="2800" dirty="0"/>
              <a:t>from Lorenzo Valla to Joseph Lau</a:t>
            </a:r>
            <a:endParaRPr lang="nl-NL" dirty="0"/>
          </a:p>
        </p:txBody>
      </p:sp>
      <p:pic>
        <p:nvPicPr>
          <p:cNvPr id="6" name="Content Placeholder 5" descr="A picture containing text, fabric&#10;&#10;Description automatically generated">
            <a:extLst>
              <a:ext uri="{FF2B5EF4-FFF2-40B4-BE49-F238E27FC236}">
                <a16:creationId xmlns:a16="http://schemas.microsoft.com/office/drawing/2014/main" id="{EF9C1FE9-5B13-9E95-BB39-2464CC896C2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39" y="2232890"/>
            <a:ext cx="5100320" cy="3307080"/>
          </a:xfrm>
        </p:spPr>
      </p:pic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FBDB597-E7D1-8EDE-2F18-3FFC59C84E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248399" y="1974633"/>
            <a:ext cx="4568108" cy="36000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F89CDB5-E580-73C6-9A52-94EFB6A93B0C}"/>
              </a:ext>
            </a:extLst>
          </p:cNvPr>
          <p:cNvGrpSpPr/>
          <p:nvPr/>
        </p:nvGrpSpPr>
        <p:grpSpPr>
          <a:xfrm>
            <a:off x="914398" y="5889057"/>
            <a:ext cx="10513212" cy="392363"/>
            <a:chOff x="914398" y="5889057"/>
            <a:chExt cx="10513212" cy="392363"/>
          </a:xfrm>
          <a:solidFill>
            <a:schemeClr val="accent6">
              <a:lumMod val="75000"/>
            </a:schemeClr>
          </a:solidFill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5D5F1E49-AA8A-5F04-C603-5FE2B5497DB4}"/>
                </a:ext>
              </a:extLst>
            </p:cNvPr>
            <p:cNvSpPr/>
            <p:nvPr/>
          </p:nvSpPr>
          <p:spPr>
            <a:xfrm>
              <a:off x="914398" y="5889057"/>
              <a:ext cx="5140961" cy="39236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Systematic text critique (1440)</a:t>
              </a:r>
              <a:endParaRPr lang="nl-NL" dirty="0"/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83AE54A0-7992-4A0C-ABF4-B42E4EB50517}"/>
                </a:ext>
              </a:extLst>
            </p:cNvPr>
            <p:cNvSpPr/>
            <p:nvPr/>
          </p:nvSpPr>
          <p:spPr>
            <a:xfrm>
              <a:off x="6286649" y="5889057"/>
              <a:ext cx="5140961" cy="392363"/>
            </a:xfrm>
            <a:prstGeom prst="round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Critical appraisal (1992-..)</a:t>
              </a:r>
              <a:endParaRPr lang="nl-NL" dirty="0"/>
            </a:p>
          </p:txBody>
        </p:sp>
      </p:grpSp>
    </p:spTree>
    <p:extLst>
      <p:ext uri="{BB962C8B-B14F-4D97-AF65-F5344CB8AC3E}">
        <p14:creationId xmlns:p14="http://schemas.microsoft.com/office/powerpoint/2010/main" val="9733220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21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3043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1331AA58-BD79-41E3-B53E-6F4633EB75D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250" y="363538"/>
            <a:ext cx="2795588" cy="4392613"/>
          </a:xfrm>
          <a:prstGeom prst="rect">
            <a:avLst/>
          </a:prstGeom>
        </p:spPr>
      </p:pic>
      <p:pic>
        <p:nvPicPr>
          <p:cNvPr id="8" name="Content Placeholder 7" descr="Table&#10;&#10;Description automatically generated">
            <a:extLst>
              <a:ext uri="{FF2B5EF4-FFF2-40B4-BE49-F238E27FC236}">
                <a16:creationId xmlns:a16="http://schemas.microsoft.com/office/drawing/2014/main" id="{37DEE444-4D13-4DA2-BAD3-CD30EE0674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8863" y="363538"/>
            <a:ext cx="7859713" cy="4392613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20F490-5E55-454E-8A10-42030000A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532214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Science in the real world</a:t>
            </a:r>
          </a:p>
        </p:txBody>
      </p:sp>
    </p:spTree>
    <p:extLst>
      <p:ext uri="{BB962C8B-B14F-4D97-AF65-F5344CB8AC3E}">
        <p14:creationId xmlns:p14="http://schemas.microsoft.com/office/powerpoint/2010/main" val="4115288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2E961F1-4A28-4A5F-BBD4-6E400E5E6C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72357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7F57BEA8-497D-4AA8-8A18-BDCD696B25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68596"/>
            <a:ext cx="12192000" cy="173555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6E4293B-377F-4094-BBDA-E9370385AA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89439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Instructions for authors of 835 Journals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2415D3-DDE5-4D63-8CB3-23A5EC581B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1479733"/>
            <a:ext cx="2743200" cy="0"/>
          </a:xfrm>
          <a:prstGeom prst="line">
            <a:avLst/>
          </a:prstGeom>
          <a:ln w="19050">
            <a:solidFill>
              <a:schemeClr val="bg1"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D7193FB-6AE6-4B3B-8F89-56B55DD63B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 bwMode="white">
          <a:xfrm>
            <a:off x="0" y="2201402"/>
            <a:ext cx="12188824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CA3B243-1C23-4988-BDA1-A2550C7CA8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893004" y="2427541"/>
            <a:ext cx="8350892" cy="3997637"/>
          </a:xfrm>
          <a:prstGeom prst="rect">
            <a:avLst/>
          </a:prstGeom>
        </p:spPr>
      </p:pic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FE616884-A399-462A-8EA2-7CBAF1DF50C2}"/>
              </a:ext>
            </a:extLst>
          </p:cNvPr>
          <p:cNvSpPr/>
          <p:nvPr/>
        </p:nvSpPr>
        <p:spPr>
          <a:xfrm>
            <a:off x="1383015" y="5473661"/>
            <a:ext cx="8911590" cy="135689"/>
          </a:xfrm>
          <a:prstGeom prst="roundRect">
            <a:avLst/>
          </a:prstGeom>
          <a:solidFill>
            <a:srgbClr val="FFC000">
              <a:alpha val="4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07103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9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96882" y="280374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DA5BF1A2-CA4E-4BC9-B120-AE51882024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351" y="433545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>
                <a:solidFill>
                  <a:srgbClr val="FFFFFF"/>
                </a:solidFill>
              </a:rPr>
              <a:t>The totality of the evidence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30078" y="1522292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AF01119-DDCD-47B6-947A-5DE23A6D7C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43" y="2426818"/>
            <a:ext cx="5076364" cy="3997637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B146403-F3D6-484B-B2ED-97F9565D03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116278" y="2596836"/>
            <a:ext cx="0" cy="3657600"/>
          </a:xfrm>
          <a:prstGeom prst="line">
            <a:avLst/>
          </a:prstGeom>
          <a:ln w="101600" cmpd="dbl">
            <a:solidFill>
              <a:srgbClr val="5959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Content Placeholder 8" descr="Text&#10;&#10;Description automatically generated">
            <a:extLst>
              <a:ext uri="{FF2B5EF4-FFF2-40B4-BE49-F238E27FC236}">
                <a16:creationId xmlns:a16="http://schemas.microsoft.com/office/drawing/2014/main" id="{08A15D11-E713-473A-8524-81614E8875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45073" y="3791386"/>
            <a:ext cx="5455917" cy="1695014"/>
          </a:xfrm>
          <a:prstGeom prst="rect">
            <a:avLst/>
          </a:prstGeom>
        </p:spPr>
      </p:pic>
      <p:sp>
        <p:nvSpPr>
          <p:cNvPr id="12" name="AutoShape 2" descr="4: A typical meta-analysis (left) of intravenous streptokinase for... |  Download Scientific Diagram">
            <a:extLst>
              <a:ext uri="{FF2B5EF4-FFF2-40B4-BE49-F238E27FC236}">
                <a16:creationId xmlns:a16="http://schemas.microsoft.com/office/drawing/2014/main" id="{22143FC2-502F-41AA-9151-BD9BED11E76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1907766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7044E-3155-456B-26C2-26D1F0BC54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your presenter</a:t>
            </a:r>
            <a:endParaRPr lang="nl-NL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01C6C9-BD51-59A4-0DE1-BFCF64E352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890106"/>
            <a:ext cx="10515600" cy="4222376"/>
          </a:xfrm>
        </p:spPr>
      </p:pic>
    </p:spTree>
    <p:extLst>
      <p:ext uri="{BB962C8B-B14F-4D97-AF65-F5344CB8AC3E}">
        <p14:creationId xmlns:p14="http://schemas.microsoft.com/office/powerpoint/2010/main" val="4099525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8D3AB3F2-F33B-4BCB-A634-6220622FDAC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33651" y="1934678"/>
            <a:ext cx="10337532" cy="4668253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823AC064-BC96-4F32-8AE1-B2FD387548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78068" y="343486"/>
            <a:ext cx="11438793" cy="1844256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B328CA0-95F6-450E-ACBF-2B7FD71EAE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6073" y="466578"/>
            <a:ext cx="11139854" cy="93044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Multi-component AI tools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E7C77BC-7138-40B1-A15B-20F57A494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09800" y="1448631"/>
            <a:ext cx="7772400" cy="0"/>
          </a:xfrm>
          <a:prstGeom prst="line">
            <a:avLst/>
          </a:prstGeom>
          <a:ln w="22225">
            <a:solidFill>
              <a:srgbClr val="D9D9D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C0E3CEF4-AE1F-4398-96D5-FC087B386FCB}"/>
              </a:ext>
            </a:extLst>
          </p:cNvPr>
          <p:cNvSpPr/>
          <p:nvPr/>
        </p:nvSpPr>
        <p:spPr>
          <a:xfrm>
            <a:off x="9217095" y="1646197"/>
            <a:ext cx="2596837" cy="471638"/>
          </a:xfrm>
          <a:prstGeom prst="roundRect">
            <a:avLst/>
          </a:prstGeom>
          <a:solidFill>
            <a:schemeClr val="bg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0" i="1" dirty="0">
                <a:solidFill>
                  <a:srgbClr val="222222"/>
                </a:solidFill>
                <a:effectLst/>
                <a:latin typeface="-apple-system"/>
              </a:rPr>
              <a:t>Nat Med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 </a:t>
            </a:r>
            <a:r>
              <a:rPr lang="en-US" b="1" i="0" dirty="0">
                <a:solidFill>
                  <a:srgbClr val="222222"/>
                </a:solidFill>
                <a:effectLst/>
                <a:latin typeface="-apple-system"/>
              </a:rPr>
              <a:t>27, </a:t>
            </a:r>
            <a:r>
              <a:rPr lang="en-US" b="0" i="0" dirty="0">
                <a:solidFill>
                  <a:srgbClr val="222222"/>
                </a:solidFill>
                <a:effectLst/>
                <a:latin typeface="-apple-system"/>
              </a:rPr>
              <a:t>6–7 (2021)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08257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2C61293E-6EBE-43EF-A52C-9BEBFD7679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DBB6E25-CAF0-2F08-B49D-FD1E54FA5C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97762" y="329184"/>
            <a:ext cx="6251110" cy="1783080"/>
          </a:xfrm>
        </p:spPr>
        <p:txBody>
          <a:bodyPr anchor="b">
            <a:normAutofit/>
          </a:bodyPr>
          <a:lstStyle/>
          <a:p>
            <a:r>
              <a:rPr lang="en-US" sz="5400"/>
              <a:t>On the menu today</a:t>
            </a:r>
            <a:endParaRPr lang="nl-NL" sz="5400"/>
          </a:p>
        </p:txBody>
      </p:sp>
      <p:pic>
        <p:nvPicPr>
          <p:cNvPr id="5" name="Picture 4" descr="A book with icons around it&#10;&#10;Description automatically generated">
            <a:extLst>
              <a:ext uri="{FF2B5EF4-FFF2-40B4-BE49-F238E27FC236}">
                <a16:creationId xmlns:a16="http://schemas.microsoft.com/office/drawing/2014/main" id="{9FEF2769-4DF8-116D-D0E8-5A7F6646FB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r="87"/>
          <a:stretch/>
        </p:blipFill>
        <p:spPr>
          <a:xfrm>
            <a:off x="1" y="10"/>
            <a:ext cx="4657344" cy="6857990"/>
          </a:xfrm>
          <a:custGeom>
            <a:avLst/>
            <a:gdLst/>
            <a:ahLst/>
            <a:cxnLst/>
            <a:rect l="l" t="t" r="r" b="b"/>
            <a:pathLst>
              <a:path w="4657344" h="6858000">
                <a:moveTo>
                  <a:pt x="0" y="0"/>
                </a:moveTo>
                <a:lnTo>
                  <a:pt x="3429755" y="0"/>
                </a:lnTo>
                <a:lnTo>
                  <a:pt x="3526016" y="148742"/>
                </a:lnTo>
                <a:cubicBezTo>
                  <a:pt x="3657740" y="365513"/>
                  <a:pt x="3777402" y="589569"/>
                  <a:pt x="3886489" y="819975"/>
                </a:cubicBezTo>
                <a:cubicBezTo>
                  <a:pt x="3891856" y="833492"/>
                  <a:pt x="3900663" y="845393"/>
                  <a:pt x="3912049" y="854514"/>
                </a:cubicBezTo>
                <a:cubicBezTo>
                  <a:pt x="3897352" y="819849"/>
                  <a:pt x="3883037" y="784928"/>
                  <a:pt x="3868083" y="750263"/>
                </a:cubicBezTo>
                <a:cubicBezTo>
                  <a:pt x="3806989" y="608712"/>
                  <a:pt x="3742478" y="469145"/>
                  <a:pt x="3674155" y="331786"/>
                </a:cubicBezTo>
                <a:lnTo>
                  <a:pt x="3496656" y="0"/>
                </a:lnTo>
                <a:lnTo>
                  <a:pt x="3554371" y="0"/>
                </a:lnTo>
                <a:lnTo>
                  <a:pt x="3661621" y="196614"/>
                </a:lnTo>
                <a:cubicBezTo>
                  <a:pt x="3856899" y="573253"/>
                  <a:pt x="4021071" y="966066"/>
                  <a:pt x="4161279" y="1371196"/>
                </a:cubicBezTo>
                <a:cubicBezTo>
                  <a:pt x="4379525" y="2007265"/>
                  <a:pt x="4530141" y="2664286"/>
                  <a:pt x="4610660" y="3331516"/>
                </a:cubicBezTo>
                <a:cubicBezTo>
                  <a:pt x="4652837" y="3672965"/>
                  <a:pt x="4671625" y="4013908"/>
                  <a:pt x="4645040" y="4357388"/>
                </a:cubicBezTo>
                <a:cubicBezTo>
                  <a:pt x="4613599" y="4758899"/>
                  <a:pt x="4566181" y="5157998"/>
                  <a:pt x="4485789" y="5552906"/>
                </a:cubicBezTo>
                <a:cubicBezTo>
                  <a:pt x="4397121" y="5988893"/>
                  <a:pt x="4276748" y="6414594"/>
                  <a:pt x="4117769" y="6828295"/>
                </a:cubicBezTo>
                <a:lnTo>
                  <a:pt x="4105288" y="6858000"/>
                </a:lnTo>
                <a:lnTo>
                  <a:pt x="4052520" y="6858000"/>
                </a:lnTo>
                <a:lnTo>
                  <a:pt x="4059369" y="6841549"/>
                </a:lnTo>
                <a:cubicBezTo>
                  <a:pt x="4147276" y="6614016"/>
                  <a:pt x="4224193" y="6380817"/>
                  <a:pt x="4291518" y="6142729"/>
                </a:cubicBezTo>
                <a:cubicBezTo>
                  <a:pt x="4350055" y="5935370"/>
                  <a:pt x="4393256" y="5723695"/>
                  <a:pt x="4443357" y="5513923"/>
                </a:cubicBezTo>
                <a:cubicBezTo>
                  <a:pt x="4444541" y="5502788"/>
                  <a:pt x="4445137" y="5491601"/>
                  <a:pt x="4445146" y="5480401"/>
                </a:cubicBezTo>
                <a:cubicBezTo>
                  <a:pt x="4408465" y="5607635"/>
                  <a:pt x="4379196" y="5719759"/>
                  <a:pt x="4344559" y="5830359"/>
                </a:cubicBezTo>
                <a:cubicBezTo>
                  <a:pt x="4254261" y="6118381"/>
                  <a:pt x="4150112" y="6398531"/>
                  <a:pt x="4031702" y="6670527"/>
                </a:cubicBezTo>
                <a:lnTo>
                  <a:pt x="39438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21540236-BFD5-4A9D-8840-4703E7F768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7762" y="2374947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478919 w 4243589"/>
              <a:gd name="connsiteY1" fmla="*/ 0 h 18288"/>
              <a:gd name="connsiteX2" fmla="*/ 957839 w 4243589"/>
              <a:gd name="connsiteY2" fmla="*/ 0 h 18288"/>
              <a:gd name="connsiteX3" fmla="*/ 1521630 w 4243589"/>
              <a:gd name="connsiteY3" fmla="*/ 0 h 18288"/>
              <a:gd name="connsiteX4" fmla="*/ 2212729 w 4243589"/>
              <a:gd name="connsiteY4" fmla="*/ 0 h 18288"/>
              <a:gd name="connsiteX5" fmla="*/ 2734084 w 4243589"/>
              <a:gd name="connsiteY5" fmla="*/ 0 h 18288"/>
              <a:gd name="connsiteX6" fmla="*/ 3255439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594926 w 4243589"/>
              <a:gd name="connsiteY9" fmla="*/ 18288 h 18288"/>
              <a:gd name="connsiteX10" fmla="*/ 3073571 w 4243589"/>
              <a:gd name="connsiteY10" fmla="*/ 18288 h 18288"/>
              <a:gd name="connsiteX11" fmla="*/ 2552216 w 4243589"/>
              <a:gd name="connsiteY11" fmla="*/ 18288 h 18288"/>
              <a:gd name="connsiteX12" fmla="*/ 1903553 w 4243589"/>
              <a:gd name="connsiteY12" fmla="*/ 18288 h 18288"/>
              <a:gd name="connsiteX13" fmla="*/ 1212454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213395" y="-21006"/>
                  <a:pt x="307421" y="-18116"/>
                  <a:pt x="478919" y="0"/>
                </a:cubicBezTo>
                <a:cubicBezTo>
                  <a:pt x="650417" y="18116"/>
                  <a:pt x="831092" y="-21237"/>
                  <a:pt x="957839" y="0"/>
                </a:cubicBezTo>
                <a:cubicBezTo>
                  <a:pt x="1084586" y="21237"/>
                  <a:pt x="1301682" y="25124"/>
                  <a:pt x="1521630" y="0"/>
                </a:cubicBezTo>
                <a:cubicBezTo>
                  <a:pt x="1741578" y="-25124"/>
                  <a:pt x="1970269" y="-29139"/>
                  <a:pt x="2212729" y="0"/>
                </a:cubicBezTo>
                <a:cubicBezTo>
                  <a:pt x="2455189" y="29139"/>
                  <a:pt x="2558847" y="-4796"/>
                  <a:pt x="2734084" y="0"/>
                </a:cubicBezTo>
                <a:cubicBezTo>
                  <a:pt x="2909321" y="4796"/>
                  <a:pt x="3097217" y="-13409"/>
                  <a:pt x="3255439" y="0"/>
                </a:cubicBezTo>
                <a:cubicBezTo>
                  <a:pt x="3413662" y="13409"/>
                  <a:pt x="3979999" y="-10121"/>
                  <a:pt x="4243589" y="0"/>
                </a:cubicBezTo>
                <a:cubicBezTo>
                  <a:pt x="4244484" y="8974"/>
                  <a:pt x="4243043" y="9359"/>
                  <a:pt x="4243589" y="18288"/>
                </a:cubicBezTo>
                <a:cubicBezTo>
                  <a:pt x="4058777" y="31246"/>
                  <a:pt x="3910348" y="3158"/>
                  <a:pt x="3594926" y="18288"/>
                </a:cubicBezTo>
                <a:cubicBezTo>
                  <a:pt x="3279504" y="33418"/>
                  <a:pt x="3319955" y="-3977"/>
                  <a:pt x="3073571" y="18288"/>
                </a:cubicBezTo>
                <a:cubicBezTo>
                  <a:pt x="2827187" y="40553"/>
                  <a:pt x="2767387" y="1863"/>
                  <a:pt x="2552216" y="18288"/>
                </a:cubicBezTo>
                <a:cubicBezTo>
                  <a:pt x="2337046" y="34713"/>
                  <a:pt x="2181871" y="19527"/>
                  <a:pt x="1903553" y="18288"/>
                </a:cubicBezTo>
                <a:cubicBezTo>
                  <a:pt x="1625235" y="17049"/>
                  <a:pt x="1557672" y="24174"/>
                  <a:pt x="1212454" y="18288"/>
                </a:cubicBezTo>
                <a:cubicBezTo>
                  <a:pt x="867236" y="12402"/>
                  <a:pt x="874382" y="15627"/>
                  <a:pt x="733535" y="18288"/>
                </a:cubicBezTo>
                <a:cubicBezTo>
                  <a:pt x="592688" y="20949"/>
                  <a:pt x="183477" y="14753"/>
                  <a:pt x="0" y="18288"/>
                </a:cubicBezTo>
                <a:cubicBezTo>
                  <a:pt x="-229" y="14222"/>
                  <a:pt x="509" y="5816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43690" y="16630"/>
                  <a:pt x="266667" y="14847"/>
                  <a:pt x="521355" y="0"/>
                </a:cubicBezTo>
                <a:cubicBezTo>
                  <a:pt x="776043" y="-14847"/>
                  <a:pt x="814491" y="-17363"/>
                  <a:pt x="1000275" y="0"/>
                </a:cubicBezTo>
                <a:cubicBezTo>
                  <a:pt x="1186059" y="17363"/>
                  <a:pt x="1352504" y="-23507"/>
                  <a:pt x="1521630" y="0"/>
                </a:cubicBezTo>
                <a:cubicBezTo>
                  <a:pt x="1690756" y="23507"/>
                  <a:pt x="1889525" y="5871"/>
                  <a:pt x="2127857" y="0"/>
                </a:cubicBezTo>
                <a:cubicBezTo>
                  <a:pt x="2366189" y="-5871"/>
                  <a:pt x="2620628" y="-27997"/>
                  <a:pt x="2776520" y="0"/>
                </a:cubicBezTo>
                <a:cubicBezTo>
                  <a:pt x="2932412" y="27997"/>
                  <a:pt x="3131683" y="-25073"/>
                  <a:pt x="3467618" y="0"/>
                </a:cubicBezTo>
                <a:cubicBezTo>
                  <a:pt x="3803553" y="25073"/>
                  <a:pt x="4017371" y="3071"/>
                  <a:pt x="4243589" y="0"/>
                </a:cubicBezTo>
                <a:cubicBezTo>
                  <a:pt x="4243134" y="6162"/>
                  <a:pt x="4243492" y="11775"/>
                  <a:pt x="4243589" y="18288"/>
                </a:cubicBezTo>
                <a:cubicBezTo>
                  <a:pt x="4017834" y="-5779"/>
                  <a:pt x="3834586" y="13376"/>
                  <a:pt x="3594926" y="18288"/>
                </a:cubicBezTo>
                <a:cubicBezTo>
                  <a:pt x="3355266" y="23200"/>
                  <a:pt x="3204179" y="2869"/>
                  <a:pt x="2903827" y="18288"/>
                </a:cubicBezTo>
                <a:cubicBezTo>
                  <a:pt x="2603475" y="33707"/>
                  <a:pt x="2526187" y="46187"/>
                  <a:pt x="2212729" y="18288"/>
                </a:cubicBezTo>
                <a:cubicBezTo>
                  <a:pt x="1899271" y="-9611"/>
                  <a:pt x="1966289" y="29692"/>
                  <a:pt x="1733809" y="18288"/>
                </a:cubicBezTo>
                <a:cubicBezTo>
                  <a:pt x="1501329" y="6884"/>
                  <a:pt x="1343612" y="12492"/>
                  <a:pt x="1085146" y="18288"/>
                </a:cubicBezTo>
                <a:cubicBezTo>
                  <a:pt x="826680" y="24084"/>
                  <a:pt x="778184" y="35607"/>
                  <a:pt x="521355" y="18288"/>
                </a:cubicBezTo>
                <a:cubicBezTo>
                  <a:pt x="264526" y="969"/>
                  <a:pt x="120277" y="4268"/>
                  <a:pt x="0" y="18288"/>
                </a:cubicBezTo>
                <a:cubicBezTo>
                  <a:pt x="766" y="10800"/>
                  <a:pt x="-457" y="81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445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173C9C-D8E9-C46F-3580-E17F9C9AC9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97762" y="2706624"/>
            <a:ext cx="6251110" cy="3483864"/>
          </a:xfrm>
        </p:spPr>
        <p:txBody>
          <a:bodyPr>
            <a:normAutofit/>
          </a:bodyPr>
          <a:lstStyle/>
          <a:p>
            <a:r>
              <a:rPr lang="en-US" sz="2200" dirty="0"/>
              <a:t>O P E N  S C I E N C E</a:t>
            </a:r>
          </a:p>
          <a:p>
            <a:pPr lvl="1"/>
            <a:r>
              <a:rPr lang="en-US" dirty="0">
                <a:hlinkClick r:id="rId4"/>
              </a:rPr>
              <a:t>What</a:t>
            </a:r>
            <a:r>
              <a:rPr lang="en-US" dirty="0"/>
              <a:t>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Why?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Critique?</a:t>
            </a:r>
            <a:endParaRPr lang="nl-NL" dirty="0"/>
          </a:p>
        </p:txBody>
      </p:sp>
    </p:spTree>
    <p:extLst>
      <p:ext uri="{BB962C8B-B14F-4D97-AF65-F5344CB8AC3E}">
        <p14:creationId xmlns:p14="http://schemas.microsoft.com/office/powerpoint/2010/main" val="22680468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Freeform: Shape 3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4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/>
            <a:lstStyle/>
            <a:p>
              <a:endParaRPr lang="nl-NL"/>
            </a:p>
          </p:txBody>
        </p:sp>
        <p:sp>
          <p:nvSpPr>
            <p:cNvPr id="4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  <p:txBody>
            <a:bodyPr/>
            <a:lstStyle/>
            <a:p>
              <a:endParaRPr lang="nl-NL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DB59307-A255-4620-A6B9-C29ECDBCB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Idealized  Science</a:t>
            </a:r>
            <a:br>
              <a:rPr lang="en-US" sz="4000" dirty="0">
                <a:solidFill>
                  <a:srgbClr val="FFFFFF"/>
                </a:solidFill>
              </a:rPr>
            </a:br>
            <a:r>
              <a:rPr lang="en-US" sz="4000" dirty="0">
                <a:solidFill>
                  <a:srgbClr val="FFFFFF"/>
                </a:solidFill>
              </a:rPr>
              <a:t>(Robert Merton)</a:t>
            </a:r>
            <a:endParaRPr lang="nl-NL" sz="4000" dirty="0">
              <a:solidFill>
                <a:srgbClr val="FFFFFF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BCC3D757-F73B-49DF-B759-A6795D555A4C}"/>
              </a:ext>
            </a:extLst>
          </p:cNvPr>
          <p:cNvSpPr txBox="1">
            <a:spLocks/>
          </p:cNvSpPr>
          <p:nvPr/>
        </p:nvSpPr>
        <p:spPr>
          <a:xfrm>
            <a:off x="1523997" y="501265"/>
            <a:ext cx="10044023" cy="8777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l-NL" sz="40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graphicFrame>
        <p:nvGraphicFramePr>
          <p:cNvPr id="4" name="Content Placeholder 2">
            <a:extLst>
              <a:ext uri="{FF2B5EF4-FFF2-40B4-BE49-F238E27FC236}">
                <a16:creationId xmlns:a16="http://schemas.microsoft.com/office/drawing/2014/main" id="{3777529A-FE83-4639-81ED-429796E915E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5065758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 person with his hand on his chin&#10;&#10;Description automatically generated">
            <a:extLst>
              <a:ext uri="{FF2B5EF4-FFF2-40B4-BE49-F238E27FC236}">
                <a16:creationId xmlns:a16="http://schemas.microsoft.com/office/drawing/2014/main" id="{1473480E-C42E-35B5-0F7B-970D87DDE3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634" y="4431123"/>
            <a:ext cx="1228725" cy="179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8311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8361F3-E44E-A154-DA47-FCA886BD66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Open Science?</a:t>
            </a:r>
            <a:endParaRPr lang="nl-NL" dirty="0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6785A786-7E78-2682-C80C-54F2F6FCA0A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24704003"/>
              </p:ext>
            </p:extLst>
          </p:nvPr>
        </p:nvGraphicFramePr>
        <p:xfrm>
          <a:off x="342138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6" name="Picture 5" descr="An iceberg in the water&#10;&#10;Description automatically generated">
            <a:extLst>
              <a:ext uri="{FF2B5EF4-FFF2-40B4-BE49-F238E27FC236}">
                <a16:creationId xmlns:a16="http://schemas.microsoft.com/office/drawing/2014/main" id="{32225C01-C63E-0AE8-60E7-51C7A8586C7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332" y="3097530"/>
            <a:ext cx="2847975" cy="1600200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8C02D6AE-9881-3698-3E0C-0C08FE61862B}"/>
              </a:ext>
            </a:extLst>
          </p:cNvPr>
          <p:cNvSpPr/>
          <p:nvPr/>
        </p:nvSpPr>
        <p:spPr>
          <a:xfrm>
            <a:off x="3669030" y="3531870"/>
            <a:ext cx="2125980" cy="86868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412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5368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B1C362E-F53B-1F85-E663-ECCD9F89B7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Replicating 100 psychology studies</a:t>
            </a:r>
          </a:p>
        </p:txBody>
      </p:sp>
      <p:pic>
        <p:nvPicPr>
          <p:cNvPr id="4" name="Picture 6" descr="Reproducibility study from a series of 100 fundus images | Download ...">
            <a:extLst>
              <a:ext uri="{FF2B5EF4-FFF2-40B4-BE49-F238E27FC236}">
                <a16:creationId xmlns:a16="http://schemas.microsoft.com/office/drawing/2014/main" id="{503BA31B-0FEA-6B21-253F-2E25349EE20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15" r="-2" b="14215"/>
          <a:stretch/>
        </p:blipFill>
        <p:spPr bwMode="auto">
          <a:xfrm>
            <a:off x="4038600" y="1017938"/>
            <a:ext cx="7188199" cy="4818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714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lowchart: Document 9">
            <a:extLst>
              <a:ext uri="{FF2B5EF4-FFF2-40B4-BE49-F238E27FC236}">
                <a16:creationId xmlns:a16="http://schemas.microsoft.com/office/drawing/2014/main" id="{D12DDE76-C203-4047-9998-63900085B5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8175" y="0"/>
            <a:ext cx="3248025" cy="3400426"/>
          </a:xfrm>
          <a:prstGeom prst="flowChartDocument">
            <a:avLst/>
          </a:prstGeom>
          <a:solidFill>
            <a:srgbClr val="4666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02A0858-3B94-E5E3-8700-7D2CA9201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1162"/>
            <a:ext cx="2840182" cy="237114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2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Why open science: reasons from medicine</a:t>
            </a:r>
          </a:p>
        </p:txBody>
      </p:sp>
      <p:pic>
        <p:nvPicPr>
          <p:cNvPr id="5" name="Content Placeholder 4" descr="A diagram of a process&#10;&#10;Description automatically generated">
            <a:extLst>
              <a:ext uri="{FF2B5EF4-FFF2-40B4-BE49-F238E27FC236}">
                <a16:creationId xmlns:a16="http://schemas.microsoft.com/office/drawing/2014/main" id="{F1BA8846-EA86-5BDA-AD3A-9F75C7E6F2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33" y="1078275"/>
            <a:ext cx="7347537" cy="470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1795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1DD1A8A-57D5-4A81-AD04-532B043C56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8E1793-1714-178E-31FC-95C46A9477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GlowDiffused/>
                    </a14:imgEffect>
                  </a14:imgLayer>
                </a14:imgProps>
              </a:ext>
            </a:extLst>
          </a:blip>
          <a:srcRect b="2174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  <a:effectLst>
            <a:softEdge rad="635000"/>
          </a:effec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07891EC-4501-44ED-A8C8-B11B6DB767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07602"/>
            <a:ext cx="12191999" cy="3162146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0"/>
                </a:srgbClr>
              </a:gs>
              <a:gs pos="25000">
                <a:srgbClr val="000000">
                  <a:alpha val="15000"/>
                </a:srgbClr>
              </a:gs>
              <a:gs pos="75000">
                <a:srgbClr val="000000">
                  <a:alpha val="15000"/>
                </a:srgbClr>
              </a:gs>
              <a:gs pos="50000">
                <a:srgbClr val="000000">
                  <a:alpha val="3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925F23C-69D9-8A44-33E4-0D02290562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468630" y="325550"/>
            <a:ext cx="10058400" cy="357477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200" b="1" u="sng" dirty="0">
                <a:solidFill>
                  <a:srgbClr val="FF0000"/>
                </a:solidFill>
              </a:rPr>
              <a:t>How to do Open Science?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EC670-8B71-5BFD-F9C0-7C8915088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-545869" y="4072043"/>
            <a:ext cx="10058400" cy="128270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 b="1" u="sng" dirty="0">
                <a:solidFill>
                  <a:schemeClr val="tx1"/>
                </a:solidFill>
              </a:rPr>
              <a:t>Example of the open science checklist at my faculty</a:t>
            </a:r>
          </a:p>
        </p:txBody>
      </p:sp>
    </p:spTree>
    <p:extLst>
      <p:ext uri="{BB962C8B-B14F-4D97-AF65-F5344CB8AC3E}">
        <p14:creationId xmlns:p14="http://schemas.microsoft.com/office/powerpoint/2010/main" val="3142782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8EFEE4-5319-35FF-BBE0-C5F15E23D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0440" y="126999"/>
            <a:ext cx="5200650" cy="6667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984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LeafVTI">
  <a:themeElements>
    <a:clrScheme name="AnalogousFromDarkSeed_2SEEDS">
      <a:dk1>
        <a:srgbClr val="000000"/>
      </a:dk1>
      <a:lt1>
        <a:srgbClr val="FFFFFF"/>
      </a:lt1>
      <a:dk2>
        <a:srgbClr val="31201C"/>
      </a:dk2>
      <a:lt2>
        <a:srgbClr val="F2F3F0"/>
      </a:lt2>
      <a:accent1>
        <a:srgbClr val="7A3BB1"/>
      </a:accent1>
      <a:accent2>
        <a:srgbClr val="5A4DC3"/>
      </a:accent2>
      <a:accent3>
        <a:srgbClr val="BD4DC3"/>
      </a:accent3>
      <a:accent4>
        <a:srgbClr val="B13D3B"/>
      </a:accent4>
      <a:accent5>
        <a:srgbClr val="C3804D"/>
      </a:accent5>
      <a:accent6>
        <a:srgbClr val="B19F3B"/>
      </a:accent6>
      <a:hlink>
        <a:srgbClr val="C04743"/>
      </a:hlink>
      <a:folHlink>
        <a:srgbClr val="7F7F7F"/>
      </a:folHlink>
    </a:clrScheme>
    <a:fontScheme name="Leaf">
      <a:majorFont>
        <a:latin typeface="Rockwell Nova Light"/>
        <a:ea typeface=""/>
        <a:cs typeface=""/>
      </a:majorFont>
      <a:minorFont>
        <a:latin typeface="Avenir Next LT Pro Light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eafVTI" id="{AD13D32C-3873-4EF1-A28C-5D0E64FF0913}" vid="{0D2E0FD0-9C17-4337-BD21-33917FC300A9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30527</TotalTime>
  <Words>1183</Words>
  <Application>Microsoft Office PowerPoint</Application>
  <PresentationFormat>Widescreen</PresentationFormat>
  <Paragraphs>143</Paragraphs>
  <Slides>20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20</vt:i4>
      </vt:variant>
    </vt:vector>
  </HeadingPairs>
  <TitlesOfParts>
    <vt:vector size="32" baseType="lpstr">
      <vt:lpstr>AdvP49811</vt:lpstr>
      <vt:lpstr>AdvP49812</vt:lpstr>
      <vt:lpstr>-apple-system</vt:lpstr>
      <vt:lpstr>Arial</vt:lpstr>
      <vt:lpstr>Avenir Next LT Pro Light</vt:lpstr>
      <vt:lpstr>Calibri</vt:lpstr>
      <vt:lpstr>Calibri Light</vt:lpstr>
      <vt:lpstr>Rockwell Nova Light</vt:lpstr>
      <vt:lpstr>Wingdings</vt:lpstr>
      <vt:lpstr>Office Theme</vt:lpstr>
      <vt:lpstr>Custom Design</vt:lpstr>
      <vt:lpstr>LeafVTI</vt:lpstr>
      <vt:lpstr>Open Science – a gentle introduction</vt:lpstr>
      <vt:lpstr>About your presenter</vt:lpstr>
      <vt:lpstr>On the menu today</vt:lpstr>
      <vt:lpstr>Idealized  Science (Robert Merton)</vt:lpstr>
      <vt:lpstr>Why Open Science?</vt:lpstr>
      <vt:lpstr>Replicating 100 psychology studies</vt:lpstr>
      <vt:lpstr>Why open science: reasons from medicine</vt:lpstr>
      <vt:lpstr>How to do Open Science?</vt:lpstr>
      <vt:lpstr>PowerPoint Presentation</vt:lpstr>
      <vt:lpstr>Urban Vitality Open Science Checklist</vt:lpstr>
      <vt:lpstr>How – an example</vt:lpstr>
      <vt:lpstr>SOURCES OF Inspiration FOR THe CHECKLIST</vt:lpstr>
      <vt:lpstr>History of Medicine: action and reaction</vt:lpstr>
      <vt:lpstr>Getting the incentives right</vt:lpstr>
      <vt:lpstr>PowerPoint Presentation</vt:lpstr>
      <vt:lpstr>Research questions have a history: from Lorenzo Valla to Joseph Lau</vt:lpstr>
      <vt:lpstr>Science in the real world</vt:lpstr>
      <vt:lpstr>Instructions for authors of 835 Journals</vt:lpstr>
      <vt:lpstr>The totality of the evidence</vt:lpstr>
      <vt:lpstr>Multi-component AI tools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Gerben ter Riet</dc:creator>
  <cp:lastModifiedBy>Gerben ter Riet</cp:lastModifiedBy>
  <cp:revision>12</cp:revision>
  <dcterms:created xsi:type="dcterms:W3CDTF">2021-05-20T12:06:39Z</dcterms:created>
  <dcterms:modified xsi:type="dcterms:W3CDTF">2024-12-03T18:42:45Z</dcterms:modified>
</cp:coreProperties>
</file>